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65" r:id="rId6"/>
    <p:sldId id="260" r:id="rId7"/>
    <p:sldId id="267" r:id="rId8"/>
    <p:sldId id="259" r:id="rId9"/>
    <p:sldId id="266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7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F2AEE5-5B80-4315-9836-F5918DBC4C75}" type="doc">
      <dgm:prSet loTypeId="urn:microsoft.com/office/officeart/2005/8/layout/cycle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35A921C-12CC-4F8C-8949-CFDC3332E90C}">
      <dgm:prSet phldrT="[Text]"/>
      <dgm:spPr/>
      <dgm:t>
        <a:bodyPr/>
        <a:lstStyle/>
        <a:p>
          <a:r>
            <a:rPr lang="en-US" dirty="0"/>
            <a:t>Identify project goals</a:t>
          </a:r>
        </a:p>
      </dgm:t>
    </dgm:pt>
    <dgm:pt modelId="{FAE3C7F2-9E4D-47E5-8FA0-57AAB4D50EF9}" type="parTrans" cxnId="{7DC2360D-7264-4F2B-902C-6FE28EE16A5C}">
      <dgm:prSet/>
      <dgm:spPr/>
      <dgm:t>
        <a:bodyPr/>
        <a:lstStyle/>
        <a:p>
          <a:endParaRPr lang="en-US"/>
        </a:p>
      </dgm:t>
    </dgm:pt>
    <dgm:pt modelId="{C13F9587-6263-460B-92A1-0063C360EF61}" type="sibTrans" cxnId="{7DC2360D-7264-4F2B-902C-6FE28EE16A5C}">
      <dgm:prSet/>
      <dgm:spPr/>
      <dgm:t>
        <a:bodyPr/>
        <a:lstStyle/>
        <a:p>
          <a:endParaRPr lang="en-US"/>
        </a:p>
      </dgm:t>
    </dgm:pt>
    <dgm:pt modelId="{69638FF9-E1C6-4A3F-80DD-D59327B91060}">
      <dgm:prSet phldrT="[Text]"/>
      <dgm:spPr/>
      <dgm:t>
        <a:bodyPr/>
        <a:lstStyle/>
        <a:p>
          <a:r>
            <a:rPr lang="en-US" dirty="0"/>
            <a:t>Research Data Sources</a:t>
          </a:r>
        </a:p>
      </dgm:t>
    </dgm:pt>
    <dgm:pt modelId="{18B84A11-A1F1-430E-8810-A9FA61543677}" type="parTrans" cxnId="{C6398BE5-A531-4D2F-AB28-7B43CE9F4470}">
      <dgm:prSet/>
      <dgm:spPr/>
      <dgm:t>
        <a:bodyPr/>
        <a:lstStyle/>
        <a:p>
          <a:endParaRPr lang="en-US"/>
        </a:p>
      </dgm:t>
    </dgm:pt>
    <dgm:pt modelId="{B87ADF3A-CB4B-48EE-A5A2-8DDAB46F0DAD}" type="sibTrans" cxnId="{C6398BE5-A531-4D2F-AB28-7B43CE9F4470}">
      <dgm:prSet/>
      <dgm:spPr/>
      <dgm:t>
        <a:bodyPr/>
        <a:lstStyle/>
        <a:p>
          <a:endParaRPr lang="en-US"/>
        </a:p>
      </dgm:t>
    </dgm:pt>
    <dgm:pt modelId="{5861CC40-0993-47AC-89D5-C5435F4ACFB8}">
      <dgm:prSet phldrT="[Text]"/>
      <dgm:spPr/>
      <dgm:t>
        <a:bodyPr/>
        <a:lstStyle/>
        <a:p>
          <a:r>
            <a:rPr lang="en-US" dirty="0"/>
            <a:t>Validate Data Relevance to Project Goals</a:t>
          </a:r>
        </a:p>
      </dgm:t>
    </dgm:pt>
    <dgm:pt modelId="{B9066C14-420D-4D09-94F5-3DEF514F991D}" type="parTrans" cxnId="{D94776F8-7BEF-46DD-A4EB-6CF1664C261C}">
      <dgm:prSet/>
      <dgm:spPr/>
      <dgm:t>
        <a:bodyPr/>
        <a:lstStyle/>
        <a:p>
          <a:endParaRPr lang="en-US"/>
        </a:p>
      </dgm:t>
    </dgm:pt>
    <dgm:pt modelId="{0DEDAF6B-53ED-4F53-9E78-32109B1E6270}" type="sibTrans" cxnId="{D94776F8-7BEF-46DD-A4EB-6CF1664C261C}">
      <dgm:prSet/>
      <dgm:spPr/>
      <dgm:t>
        <a:bodyPr/>
        <a:lstStyle/>
        <a:p>
          <a:endParaRPr lang="en-US"/>
        </a:p>
      </dgm:t>
    </dgm:pt>
    <dgm:pt modelId="{94D2E7F7-418B-4638-B700-B025F6B63312}">
      <dgm:prSet phldrT="[Text]"/>
      <dgm:spPr/>
      <dgm:t>
        <a:bodyPr/>
        <a:lstStyle/>
        <a:p>
          <a:r>
            <a:rPr lang="en-US" dirty="0"/>
            <a:t>Peer Validation</a:t>
          </a:r>
        </a:p>
      </dgm:t>
    </dgm:pt>
    <dgm:pt modelId="{DE30A955-6D59-449B-A722-36FEF6CD14D8}" type="parTrans" cxnId="{5CB606D8-985E-42B1-8020-565E801EC49A}">
      <dgm:prSet/>
      <dgm:spPr/>
      <dgm:t>
        <a:bodyPr/>
        <a:lstStyle/>
        <a:p>
          <a:endParaRPr lang="en-US"/>
        </a:p>
      </dgm:t>
    </dgm:pt>
    <dgm:pt modelId="{49316F1A-6615-4710-922A-AE39974B699D}" type="sibTrans" cxnId="{5CB606D8-985E-42B1-8020-565E801EC49A}">
      <dgm:prSet/>
      <dgm:spPr/>
      <dgm:t>
        <a:bodyPr/>
        <a:lstStyle/>
        <a:p>
          <a:endParaRPr lang="en-US"/>
        </a:p>
      </dgm:t>
    </dgm:pt>
    <dgm:pt modelId="{CFDD17D2-152A-48AF-AC2F-78CDDCD333A8}" type="pres">
      <dgm:prSet presAssocID="{D4F2AEE5-5B80-4315-9836-F5918DBC4C75}" presName="cycle" presStyleCnt="0">
        <dgm:presLayoutVars>
          <dgm:dir/>
          <dgm:resizeHandles val="exact"/>
        </dgm:presLayoutVars>
      </dgm:prSet>
      <dgm:spPr/>
    </dgm:pt>
    <dgm:pt modelId="{12D0A2AF-CF97-4239-B6DE-E232DCA12B8E}" type="pres">
      <dgm:prSet presAssocID="{435A921C-12CC-4F8C-8949-CFDC3332E90C}" presName="node" presStyleLbl="node1" presStyleIdx="0" presStyleCnt="4">
        <dgm:presLayoutVars>
          <dgm:bulletEnabled val="1"/>
        </dgm:presLayoutVars>
      </dgm:prSet>
      <dgm:spPr/>
    </dgm:pt>
    <dgm:pt modelId="{5DA35028-E118-4B48-A95B-4A65B0801EF2}" type="pres">
      <dgm:prSet presAssocID="{435A921C-12CC-4F8C-8949-CFDC3332E90C}" presName="spNode" presStyleCnt="0"/>
      <dgm:spPr/>
    </dgm:pt>
    <dgm:pt modelId="{8DAFE8B6-9F50-41A3-8B54-36E6559A1DB0}" type="pres">
      <dgm:prSet presAssocID="{C13F9587-6263-460B-92A1-0063C360EF61}" presName="sibTrans" presStyleLbl="sibTrans1D1" presStyleIdx="0" presStyleCnt="4"/>
      <dgm:spPr/>
    </dgm:pt>
    <dgm:pt modelId="{EE7A9DDD-8C04-459C-9EC3-BB455276B269}" type="pres">
      <dgm:prSet presAssocID="{69638FF9-E1C6-4A3F-80DD-D59327B91060}" presName="node" presStyleLbl="node1" presStyleIdx="1" presStyleCnt="4">
        <dgm:presLayoutVars>
          <dgm:bulletEnabled val="1"/>
        </dgm:presLayoutVars>
      </dgm:prSet>
      <dgm:spPr/>
    </dgm:pt>
    <dgm:pt modelId="{6FB46A3D-8780-4030-8FFE-98F9C92AC1F8}" type="pres">
      <dgm:prSet presAssocID="{69638FF9-E1C6-4A3F-80DD-D59327B91060}" presName="spNode" presStyleCnt="0"/>
      <dgm:spPr/>
    </dgm:pt>
    <dgm:pt modelId="{CF46836B-72A7-490E-98E4-C5A1F519FDDB}" type="pres">
      <dgm:prSet presAssocID="{B87ADF3A-CB4B-48EE-A5A2-8DDAB46F0DAD}" presName="sibTrans" presStyleLbl="sibTrans1D1" presStyleIdx="1" presStyleCnt="4"/>
      <dgm:spPr/>
    </dgm:pt>
    <dgm:pt modelId="{150FD2A6-9B52-4899-B6C5-6E9EE51E734A}" type="pres">
      <dgm:prSet presAssocID="{5861CC40-0993-47AC-89D5-C5435F4ACFB8}" presName="node" presStyleLbl="node1" presStyleIdx="2" presStyleCnt="4">
        <dgm:presLayoutVars>
          <dgm:bulletEnabled val="1"/>
        </dgm:presLayoutVars>
      </dgm:prSet>
      <dgm:spPr/>
    </dgm:pt>
    <dgm:pt modelId="{10E2817A-1240-47C3-B2D2-F620F7A382F0}" type="pres">
      <dgm:prSet presAssocID="{5861CC40-0993-47AC-89D5-C5435F4ACFB8}" presName="spNode" presStyleCnt="0"/>
      <dgm:spPr/>
    </dgm:pt>
    <dgm:pt modelId="{F194432A-6C49-4DBD-914E-5C9C294BF361}" type="pres">
      <dgm:prSet presAssocID="{0DEDAF6B-53ED-4F53-9E78-32109B1E6270}" presName="sibTrans" presStyleLbl="sibTrans1D1" presStyleIdx="2" presStyleCnt="4"/>
      <dgm:spPr/>
    </dgm:pt>
    <dgm:pt modelId="{DE930C22-D0C0-4271-82BC-3514766F3D82}" type="pres">
      <dgm:prSet presAssocID="{94D2E7F7-418B-4638-B700-B025F6B63312}" presName="node" presStyleLbl="node1" presStyleIdx="3" presStyleCnt="4">
        <dgm:presLayoutVars>
          <dgm:bulletEnabled val="1"/>
        </dgm:presLayoutVars>
      </dgm:prSet>
      <dgm:spPr/>
    </dgm:pt>
    <dgm:pt modelId="{65C83294-6CD6-43DC-9C97-6FAFB043113E}" type="pres">
      <dgm:prSet presAssocID="{94D2E7F7-418B-4638-B700-B025F6B63312}" presName="spNode" presStyleCnt="0"/>
      <dgm:spPr/>
    </dgm:pt>
    <dgm:pt modelId="{1556406B-75A2-4090-89A9-0835B0D94964}" type="pres">
      <dgm:prSet presAssocID="{49316F1A-6615-4710-922A-AE39974B699D}" presName="sibTrans" presStyleLbl="sibTrans1D1" presStyleIdx="3" presStyleCnt="4"/>
      <dgm:spPr/>
    </dgm:pt>
  </dgm:ptLst>
  <dgm:cxnLst>
    <dgm:cxn modelId="{7DC2360D-7264-4F2B-902C-6FE28EE16A5C}" srcId="{D4F2AEE5-5B80-4315-9836-F5918DBC4C75}" destId="{435A921C-12CC-4F8C-8949-CFDC3332E90C}" srcOrd="0" destOrd="0" parTransId="{FAE3C7F2-9E4D-47E5-8FA0-57AAB4D50EF9}" sibTransId="{C13F9587-6263-460B-92A1-0063C360EF61}"/>
    <dgm:cxn modelId="{909EF021-41BE-46EC-8373-03290EEC2A60}" type="presOf" srcId="{69638FF9-E1C6-4A3F-80DD-D59327B91060}" destId="{EE7A9DDD-8C04-459C-9EC3-BB455276B269}" srcOrd="0" destOrd="0" presId="urn:microsoft.com/office/officeart/2005/8/layout/cycle6"/>
    <dgm:cxn modelId="{843F9245-FFB9-4A9A-9C5D-9F3AA12967BD}" type="presOf" srcId="{0DEDAF6B-53ED-4F53-9E78-32109B1E6270}" destId="{F194432A-6C49-4DBD-914E-5C9C294BF361}" srcOrd="0" destOrd="0" presId="urn:microsoft.com/office/officeart/2005/8/layout/cycle6"/>
    <dgm:cxn modelId="{9248136C-0A1E-44A3-8E44-2D41638A4961}" type="presOf" srcId="{49316F1A-6615-4710-922A-AE39974B699D}" destId="{1556406B-75A2-4090-89A9-0835B0D94964}" srcOrd="0" destOrd="0" presId="urn:microsoft.com/office/officeart/2005/8/layout/cycle6"/>
    <dgm:cxn modelId="{CE34A887-DA72-418D-A16D-101CC53D631C}" type="presOf" srcId="{435A921C-12CC-4F8C-8949-CFDC3332E90C}" destId="{12D0A2AF-CF97-4239-B6DE-E232DCA12B8E}" srcOrd="0" destOrd="0" presId="urn:microsoft.com/office/officeart/2005/8/layout/cycle6"/>
    <dgm:cxn modelId="{D572B78D-17FF-4BFC-A252-9C1344D4C9E9}" type="presOf" srcId="{94D2E7F7-418B-4638-B700-B025F6B63312}" destId="{DE930C22-D0C0-4271-82BC-3514766F3D82}" srcOrd="0" destOrd="0" presId="urn:microsoft.com/office/officeart/2005/8/layout/cycle6"/>
    <dgm:cxn modelId="{1A63A7B5-D3B8-44E0-B5E9-F57C3C8422C2}" type="presOf" srcId="{B87ADF3A-CB4B-48EE-A5A2-8DDAB46F0DAD}" destId="{CF46836B-72A7-490E-98E4-C5A1F519FDDB}" srcOrd="0" destOrd="0" presId="urn:microsoft.com/office/officeart/2005/8/layout/cycle6"/>
    <dgm:cxn modelId="{25BC6CB7-7CA1-4A8B-8E24-6B04A7CF4DB9}" type="presOf" srcId="{5861CC40-0993-47AC-89D5-C5435F4ACFB8}" destId="{150FD2A6-9B52-4899-B6C5-6E9EE51E734A}" srcOrd="0" destOrd="0" presId="urn:microsoft.com/office/officeart/2005/8/layout/cycle6"/>
    <dgm:cxn modelId="{0A93EFC2-8CBC-4A49-9BFE-C986E9D6FFFB}" type="presOf" srcId="{C13F9587-6263-460B-92A1-0063C360EF61}" destId="{8DAFE8B6-9F50-41A3-8B54-36E6559A1DB0}" srcOrd="0" destOrd="0" presId="urn:microsoft.com/office/officeart/2005/8/layout/cycle6"/>
    <dgm:cxn modelId="{5CB606D8-985E-42B1-8020-565E801EC49A}" srcId="{D4F2AEE5-5B80-4315-9836-F5918DBC4C75}" destId="{94D2E7F7-418B-4638-B700-B025F6B63312}" srcOrd="3" destOrd="0" parTransId="{DE30A955-6D59-449B-A722-36FEF6CD14D8}" sibTransId="{49316F1A-6615-4710-922A-AE39974B699D}"/>
    <dgm:cxn modelId="{C6398BE5-A531-4D2F-AB28-7B43CE9F4470}" srcId="{D4F2AEE5-5B80-4315-9836-F5918DBC4C75}" destId="{69638FF9-E1C6-4A3F-80DD-D59327B91060}" srcOrd="1" destOrd="0" parTransId="{18B84A11-A1F1-430E-8810-A9FA61543677}" sibTransId="{B87ADF3A-CB4B-48EE-A5A2-8DDAB46F0DAD}"/>
    <dgm:cxn modelId="{D94776F8-7BEF-46DD-A4EB-6CF1664C261C}" srcId="{D4F2AEE5-5B80-4315-9836-F5918DBC4C75}" destId="{5861CC40-0993-47AC-89D5-C5435F4ACFB8}" srcOrd="2" destOrd="0" parTransId="{B9066C14-420D-4D09-94F5-3DEF514F991D}" sibTransId="{0DEDAF6B-53ED-4F53-9E78-32109B1E6270}"/>
    <dgm:cxn modelId="{362095F8-F252-4D83-AC6B-D1AF9491C961}" type="presOf" srcId="{D4F2AEE5-5B80-4315-9836-F5918DBC4C75}" destId="{CFDD17D2-152A-48AF-AC2F-78CDDCD333A8}" srcOrd="0" destOrd="0" presId="urn:microsoft.com/office/officeart/2005/8/layout/cycle6"/>
    <dgm:cxn modelId="{BC484288-D3E2-4860-8CF1-D296EB485527}" type="presParOf" srcId="{CFDD17D2-152A-48AF-AC2F-78CDDCD333A8}" destId="{12D0A2AF-CF97-4239-B6DE-E232DCA12B8E}" srcOrd="0" destOrd="0" presId="urn:microsoft.com/office/officeart/2005/8/layout/cycle6"/>
    <dgm:cxn modelId="{A2154FA2-E6BF-4844-8AC7-CE2A7E6B6206}" type="presParOf" srcId="{CFDD17D2-152A-48AF-AC2F-78CDDCD333A8}" destId="{5DA35028-E118-4B48-A95B-4A65B0801EF2}" srcOrd="1" destOrd="0" presId="urn:microsoft.com/office/officeart/2005/8/layout/cycle6"/>
    <dgm:cxn modelId="{105ED1AC-A26C-4205-99A2-702ED2FF03CC}" type="presParOf" srcId="{CFDD17D2-152A-48AF-AC2F-78CDDCD333A8}" destId="{8DAFE8B6-9F50-41A3-8B54-36E6559A1DB0}" srcOrd="2" destOrd="0" presId="urn:microsoft.com/office/officeart/2005/8/layout/cycle6"/>
    <dgm:cxn modelId="{0C99C360-F07B-4FF7-9619-2F6250A014A8}" type="presParOf" srcId="{CFDD17D2-152A-48AF-AC2F-78CDDCD333A8}" destId="{EE7A9DDD-8C04-459C-9EC3-BB455276B269}" srcOrd="3" destOrd="0" presId="urn:microsoft.com/office/officeart/2005/8/layout/cycle6"/>
    <dgm:cxn modelId="{88C1159C-3BAC-40FB-B965-49F2C21F97CA}" type="presParOf" srcId="{CFDD17D2-152A-48AF-AC2F-78CDDCD333A8}" destId="{6FB46A3D-8780-4030-8FFE-98F9C92AC1F8}" srcOrd="4" destOrd="0" presId="urn:microsoft.com/office/officeart/2005/8/layout/cycle6"/>
    <dgm:cxn modelId="{61E03AB3-A623-4C86-8E05-928B326F79EF}" type="presParOf" srcId="{CFDD17D2-152A-48AF-AC2F-78CDDCD333A8}" destId="{CF46836B-72A7-490E-98E4-C5A1F519FDDB}" srcOrd="5" destOrd="0" presId="urn:microsoft.com/office/officeart/2005/8/layout/cycle6"/>
    <dgm:cxn modelId="{A1A4C181-8E66-4FA2-9475-F1533D34D07C}" type="presParOf" srcId="{CFDD17D2-152A-48AF-AC2F-78CDDCD333A8}" destId="{150FD2A6-9B52-4899-B6C5-6E9EE51E734A}" srcOrd="6" destOrd="0" presId="urn:microsoft.com/office/officeart/2005/8/layout/cycle6"/>
    <dgm:cxn modelId="{4FDA00FE-E233-4DCD-8923-1A42DA1F047D}" type="presParOf" srcId="{CFDD17D2-152A-48AF-AC2F-78CDDCD333A8}" destId="{10E2817A-1240-47C3-B2D2-F620F7A382F0}" srcOrd="7" destOrd="0" presId="urn:microsoft.com/office/officeart/2005/8/layout/cycle6"/>
    <dgm:cxn modelId="{2DCAA992-4BFC-48A5-9002-68DB3C18CB34}" type="presParOf" srcId="{CFDD17D2-152A-48AF-AC2F-78CDDCD333A8}" destId="{F194432A-6C49-4DBD-914E-5C9C294BF361}" srcOrd="8" destOrd="0" presId="urn:microsoft.com/office/officeart/2005/8/layout/cycle6"/>
    <dgm:cxn modelId="{BF67A9D3-2D0A-472B-9C44-778DDCB47F25}" type="presParOf" srcId="{CFDD17D2-152A-48AF-AC2F-78CDDCD333A8}" destId="{DE930C22-D0C0-4271-82BC-3514766F3D82}" srcOrd="9" destOrd="0" presId="urn:microsoft.com/office/officeart/2005/8/layout/cycle6"/>
    <dgm:cxn modelId="{4E8B95B5-A48E-4410-AFD9-93E8010F55A6}" type="presParOf" srcId="{CFDD17D2-152A-48AF-AC2F-78CDDCD333A8}" destId="{65C83294-6CD6-43DC-9C97-6FAFB043113E}" srcOrd="10" destOrd="0" presId="urn:microsoft.com/office/officeart/2005/8/layout/cycle6"/>
    <dgm:cxn modelId="{5BB8FFF6-05C4-4AA9-B606-D6B4BE0738BE}" type="presParOf" srcId="{CFDD17D2-152A-48AF-AC2F-78CDDCD333A8}" destId="{1556406B-75A2-4090-89A9-0835B0D94964}" srcOrd="11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B23BEF4-50E3-4B55-AC88-77C577FC86DA}" type="doc">
      <dgm:prSet loTypeId="urn:microsoft.com/office/officeart/2009/3/layout/StepUp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73B87D0-F2A6-4C9A-95FD-E9B9C173C5C8}">
      <dgm:prSet phldrT="[Text]"/>
      <dgm:spPr/>
      <dgm:t>
        <a:bodyPr/>
        <a:lstStyle/>
        <a:p>
          <a:r>
            <a:rPr lang="en-US" dirty="0"/>
            <a:t>For all distinct Month, Year, State, Category ∈ X </a:t>
          </a:r>
        </a:p>
      </dgm:t>
    </dgm:pt>
    <dgm:pt modelId="{EE1E8594-6A02-4558-91F9-BAAB5AC048B8}" type="parTrans" cxnId="{367A4032-151E-49CD-AA31-79AC1FFB4377}">
      <dgm:prSet/>
      <dgm:spPr/>
      <dgm:t>
        <a:bodyPr/>
        <a:lstStyle/>
        <a:p>
          <a:endParaRPr lang="en-US"/>
        </a:p>
      </dgm:t>
    </dgm:pt>
    <dgm:pt modelId="{5F9112AB-BA2B-43B8-93B7-64D62FBE70A5}" type="sibTrans" cxnId="{367A4032-151E-49CD-AA31-79AC1FFB4377}">
      <dgm:prSet/>
      <dgm:spPr/>
      <dgm:t>
        <a:bodyPr/>
        <a:lstStyle/>
        <a:p>
          <a:endParaRPr lang="en-US"/>
        </a:p>
      </dgm:t>
    </dgm:pt>
    <dgm:pt modelId="{3B16B578-A51C-4946-AE3A-AA0EE978DACC}">
      <dgm:prSet phldrT="[Text]"/>
      <dgm:spPr/>
      <dgm:t>
        <a:bodyPr/>
        <a:lstStyle/>
        <a:p>
          <a:r>
            <a:rPr lang="en-US" dirty="0"/>
            <a:t>Get unique webpage X</a:t>
          </a:r>
        </a:p>
      </dgm:t>
    </dgm:pt>
    <dgm:pt modelId="{B3C11591-43AD-4BBF-8CFE-4F4730F3E815}" type="parTrans" cxnId="{3E665719-3755-4E56-BFB2-F0BFBAFAA371}">
      <dgm:prSet/>
      <dgm:spPr/>
      <dgm:t>
        <a:bodyPr/>
        <a:lstStyle/>
        <a:p>
          <a:endParaRPr lang="en-US"/>
        </a:p>
      </dgm:t>
    </dgm:pt>
    <dgm:pt modelId="{EE765EB8-037A-4017-933F-03C16BC990EC}" type="sibTrans" cxnId="{3E665719-3755-4E56-BFB2-F0BFBAFAA371}">
      <dgm:prSet/>
      <dgm:spPr/>
      <dgm:t>
        <a:bodyPr/>
        <a:lstStyle/>
        <a:p>
          <a:endParaRPr lang="en-US"/>
        </a:p>
      </dgm:t>
    </dgm:pt>
    <dgm:pt modelId="{C5CCBD5A-68E7-450E-BCF9-45D3A977FD85}">
      <dgm:prSet phldrT="[Text]"/>
      <dgm:spPr/>
      <dgm:t>
        <a:bodyPr/>
        <a:lstStyle/>
        <a:p>
          <a:r>
            <a:rPr lang="en-US" dirty="0"/>
            <a:t>Use BS4 , Pandas &amp; dump data to a CSV by Category</a:t>
          </a:r>
        </a:p>
      </dgm:t>
    </dgm:pt>
    <dgm:pt modelId="{A6FA3D5D-4E77-4918-B72F-4A3424B18468}" type="parTrans" cxnId="{E00DE7C2-4330-46CA-BE84-711ADDCABBE4}">
      <dgm:prSet/>
      <dgm:spPr/>
      <dgm:t>
        <a:bodyPr/>
        <a:lstStyle/>
        <a:p>
          <a:endParaRPr lang="en-US"/>
        </a:p>
      </dgm:t>
    </dgm:pt>
    <dgm:pt modelId="{161B2E8A-8BF7-4277-AB88-3F5ED5BABB10}" type="sibTrans" cxnId="{E00DE7C2-4330-46CA-BE84-711ADDCABBE4}">
      <dgm:prSet/>
      <dgm:spPr/>
      <dgm:t>
        <a:bodyPr/>
        <a:lstStyle/>
        <a:p>
          <a:endParaRPr lang="en-US"/>
        </a:p>
      </dgm:t>
    </dgm:pt>
    <dgm:pt modelId="{F1B83C01-CB63-4C10-80BD-988A50FAC3B4}" type="pres">
      <dgm:prSet presAssocID="{CB23BEF4-50E3-4B55-AC88-77C577FC86DA}" presName="rootnode" presStyleCnt="0">
        <dgm:presLayoutVars>
          <dgm:chMax/>
          <dgm:chPref/>
          <dgm:dir/>
          <dgm:animLvl val="lvl"/>
        </dgm:presLayoutVars>
      </dgm:prSet>
      <dgm:spPr/>
    </dgm:pt>
    <dgm:pt modelId="{A7FE4410-E9A5-4D90-8F54-C58A51EBC427}" type="pres">
      <dgm:prSet presAssocID="{773B87D0-F2A6-4C9A-95FD-E9B9C173C5C8}" presName="composite" presStyleCnt="0"/>
      <dgm:spPr/>
    </dgm:pt>
    <dgm:pt modelId="{C8447536-D8A7-4842-B268-DC9503B76A2B}" type="pres">
      <dgm:prSet presAssocID="{773B87D0-F2A6-4C9A-95FD-E9B9C173C5C8}" presName="LShape" presStyleLbl="alignNode1" presStyleIdx="0" presStyleCnt="5"/>
      <dgm:spPr/>
    </dgm:pt>
    <dgm:pt modelId="{0B7473CC-A449-401A-9626-A849314B1F86}" type="pres">
      <dgm:prSet presAssocID="{773B87D0-F2A6-4C9A-95FD-E9B9C173C5C8}" presName="Parent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7C1BB42E-4796-4C5B-94F2-4708C4AE5512}" type="pres">
      <dgm:prSet presAssocID="{773B87D0-F2A6-4C9A-95FD-E9B9C173C5C8}" presName="Triangle" presStyleLbl="alignNode1" presStyleIdx="1" presStyleCnt="5"/>
      <dgm:spPr/>
    </dgm:pt>
    <dgm:pt modelId="{8149829D-040C-440D-AD01-5E7960E856DD}" type="pres">
      <dgm:prSet presAssocID="{5F9112AB-BA2B-43B8-93B7-64D62FBE70A5}" presName="sibTrans" presStyleCnt="0"/>
      <dgm:spPr/>
    </dgm:pt>
    <dgm:pt modelId="{4D4FBC16-0E69-4E61-AA45-54191F8760D9}" type="pres">
      <dgm:prSet presAssocID="{5F9112AB-BA2B-43B8-93B7-64D62FBE70A5}" presName="space" presStyleCnt="0"/>
      <dgm:spPr/>
    </dgm:pt>
    <dgm:pt modelId="{1A4F7ED8-A597-43DF-B3FF-EF58C5F1F29C}" type="pres">
      <dgm:prSet presAssocID="{3B16B578-A51C-4946-AE3A-AA0EE978DACC}" presName="composite" presStyleCnt="0"/>
      <dgm:spPr/>
    </dgm:pt>
    <dgm:pt modelId="{85F9D7D7-53EB-4C0D-AC0D-1C2CEB50A48C}" type="pres">
      <dgm:prSet presAssocID="{3B16B578-A51C-4946-AE3A-AA0EE978DACC}" presName="LShape" presStyleLbl="alignNode1" presStyleIdx="2" presStyleCnt="5"/>
      <dgm:spPr/>
    </dgm:pt>
    <dgm:pt modelId="{B4DAA747-BC5C-475D-8723-E390E2C3EACB}" type="pres">
      <dgm:prSet presAssocID="{3B16B578-A51C-4946-AE3A-AA0EE978DACC}" presName="Parent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B2AF6C8F-02A6-4B49-8449-60B3A2FA25E2}" type="pres">
      <dgm:prSet presAssocID="{3B16B578-A51C-4946-AE3A-AA0EE978DACC}" presName="Triangle" presStyleLbl="alignNode1" presStyleIdx="3" presStyleCnt="5"/>
      <dgm:spPr/>
    </dgm:pt>
    <dgm:pt modelId="{B139A2B2-95C6-4CE7-A61E-7091274131ED}" type="pres">
      <dgm:prSet presAssocID="{EE765EB8-037A-4017-933F-03C16BC990EC}" presName="sibTrans" presStyleCnt="0"/>
      <dgm:spPr/>
    </dgm:pt>
    <dgm:pt modelId="{EC96F028-899C-457E-B645-CC24FDECCCC7}" type="pres">
      <dgm:prSet presAssocID="{EE765EB8-037A-4017-933F-03C16BC990EC}" presName="space" presStyleCnt="0"/>
      <dgm:spPr/>
    </dgm:pt>
    <dgm:pt modelId="{3FB89E45-B9A3-44A5-A84C-59ADD383335F}" type="pres">
      <dgm:prSet presAssocID="{C5CCBD5A-68E7-450E-BCF9-45D3A977FD85}" presName="composite" presStyleCnt="0"/>
      <dgm:spPr/>
    </dgm:pt>
    <dgm:pt modelId="{4F91813D-7148-4E52-95D9-E2D450F14651}" type="pres">
      <dgm:prSet presAssocID="{C5CCBD5A-68E7-450E-BCF9-45D3A977FD85}" presName="LShape" presStyleLbl="alignNode1" presStyleIdx="4" presStyleCnt="5"/>
      <dgm:spPr/>
    </dgm:pt>
    <dgm:pt modelId="{10873999-0C42-466A-B3FD-D24076475252}" type="pres">
      <dgm:prSet presAssocID="{C5CCBD5A-68E7-450E-BCF9-45D3A977FD85}" presName="ParentText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3E665719-3755-4E56-BFB2-F0BFBAFAA371}" srcId="{CB23BEF4-50E3-4B55-AC88-77C577FC86DA}" destId="{3B16B578-A51C-4946-AE3A-AA0EE978DACC}" srcOrd="1" destOrd="0" parTransId="{B3C11591-43AD-4BBF-8CFE-4F4730F3E815}" sibTransId="{EE765EB8-037A-4017-933F-03C16BC990EC}"/>
    <dgm:cxn modelId="{EF86C420-D673-465D-829E-F1D95FB39B39}" type="presOf" srcId="{3B16B578-A51C-4946-AE3A-AA0EE978DACC}" destId="{B4DAA747-BC5C-475D-8723-E390E2C3EACB}" srcOrd="0" destOrd="0" presId="urn:microsoft.com/office/officeart/2009/3/layout/StepUpProcess"/>
    <dgm:cxn modelId="{02616328-230F-4850-A53D-ABB275726798}" type="presOf" srcId="{773B87D0-F2A6-4C9A-95FD-E9B9C173C5C8}" destId="{0B7473CC-A449-401A-9626-A849314B1F86}" srcOrd="0" destOrd="0" presId="urn:microsoft.com/office/officeart/2009/3/layout/StepUpProcess"/>
    <dgm:cxn modelId="{367A4032-151E-49CD-AA31-79AC1FFB4377}" srcId="{CB23BEF4-50E3-4B55-AC88-77C577FC86DA}" destId="{773B87D0-F2A6-4C9A-95FD-E9B9C173C5C8}" srcOrd="0" destOrd="0" parTransId="{EE1E8594-6A02-4558-91F9-BAAB5AC048B8}" sibTransId="{5F9112AB-BA2B-43B8-93B7-64D62FBE70A5}"/>
    <dgm:cxn modelId="{ABAB574C-D440-4035-ADCA-C4928895FF80}" type="presOf" srcId="{C5CCBD5A-68E7-450E-BCF9-45D3A977FD85}" destId="{10873999-0C42-466A-B3FD-D24076475252}" srcOrd="0" destOrd="0" presId="urn:microsoft.com/office/officeart/2009/3/layout/StepUpProcess"/>
    <dgm:cxn modelId="{E00DE7C2-4330-46CA-BE84-711ADDCABBE4}" srcId="{CB23BEF4-50E3-4B55-AC88-77C577FC86DA}" destId="{C5CCBD5A-68E7-450E-BCF9-45D3A977FD85}" srcOrd="2" destOrd="0" parTransId="{A6FA3D5D-4E77-4918-B72F-4A3424B18468}" sibTransId="{161B2E8A-8BF7-4277-AB88-3F5ED5BABB10}"/>
    <dgm:cxn modelId="{A87495F4-4756-4BD2-ACDC-C7E80CFA79E3}" type="presOf" srcId="{CB23BEF4-50E3-4B55-AC88-77C577FC86DA}" destId="{F1B83C01-CB63-4C10-80BD-988A50FAC3B4}" srcOrd="0" destOrd="0" presId="urn:microsoft.com/office/officeart/2009/3/layout/StepUpProcess"/>
    <dgm:cxn modelId="{F7CDF528-7437-460D-95A1-06C0539DD14B}" type="presParOf" srcId="{F1B83C01-CB63-4C10-80BD-988A50FAC3B4}" destId="{A7FE4410-E9A5-4D90-8F54-C58A51EBC427}" srcOrd="0" destOrd="0" presId="urn:microsoft.com/office/officeart/2009/3/layout/StepUpProcess"/>
    <dgm:cxn modelId="{A8917170-5502-490D-81C0-158566717683}" type="presParOf" srcId="{A7FE4410-E9A5-4D90-8F54-C58A51EBC427}" destId="{C8447536-D8A7-4842-B268-DC9503B76A2B}" srcOrd="0" destOrd="0" presId="urn:microsoft.com/office/officeart/2009/3/layout/StepUpProcess"/>
    <dgm:cxn modelId="{3DA691EE-7569-4BA8-BE40-CA6F842485B5}" type="presParOf" srcId="{A7FE4410-E9A5-4D90-8F54-C58A51EBC427}" destId="{0B7473CC-A449-401A-9626-A849314B1F86}" srcOrd="1" destOrd="0" presId="urn:microsoft.com/office/officeart/2009/3/layout/StepUpProcess"/>
    <dgm:cxn modelId="{B3DBC8E8-6C08-42F5-8D3A-B6C0D07217F7}" type="presParOf" srcId="{A7FE4410-E9A5-4D90-8F54-C58A51EBC427}" destId="{7C1BB42E-4796-4C5B-94F2-4708C4AE5512}" srcOrd="2" destOrd="0" presId="urn:microsoft.com/office/officeart/2009/3/layout/StepUpProcess"/>
    <dgm:cxn modelId="{8F0187A9-08CF-470E-81E9-FE5AD4634373}" type="presParOf" srcId="{F1B83C01-CB63-4C10-80BD-988A50FAC3B4}" destId="{8149829D-040C-440D-AD01-5E7960E856DD}" srcOrd="1" destOrd="0" presId="urn:microsoft.com/office/officeart/2009/3/layout/StepUpProcess"/>
    <dgm:cxn modelId="{F0AD4557-09BC-4E27-8E3B-4B7B346E579C}" type="presParOf" srcId="{8149829D-040C-440D-AD01-5E7960E856DD}" destId="{4D4FBC16-0E69-4E61-AA45-54191F8760D9}" srcOrd="0" destOrd="0" presId="urn:microsoft.com/office/officeart/2009/3/layout/StepUpProcess"/>
    <dgm:cxn modelId="{00B43539-D0D5-4DB9-A54F-7A54FA050CCF}" type="presParOf" srcId="{F1B83C01-CB63-4C10-80BD-988A50FAC3B4}" destId="{1A4F7ED8-A597-43DF-B3FF-EF58C5F1F29C}" srcOrd="2" destOrd="0" presId="urn:microsoft.com/office/officeart/2009/3/layout/StepUpProcess"/>
    <dgm:cxn modelId="{4E1B631D-78F3-46E3-A26C-FA5D1FA94772}" type="presParOf" srcId="{1A4F7ED8-A597-43DF-B3FF-EF58C5F1F29C}" destId="{85F9D7D7-53EB-4C0D-AC0D-1C2CEB50A48C}" srcOrd="0" destOrd="0" presId="urn:microsoft.com/office/officeart/2009/3/layout/StepUpProcess"/>
    <dgm:cxn modelId="{7D7EC8D2-54C5-4476-AE9F-EF33C89D7077}" type="presParOf" srcId="{1A4F7ED8-A597-43DF-B3FF-EF58C5F1F29C}" destId="{B4DAA747-BC5C-475D-8723-E390E2C3EACB}" srcOrd="1" destOrd="0" presId="urn:microsoft.com/office/officeart/2009/3/layout/StepUpProcess"/>
    <dgm:cxn modelId="{E150778B-E1A1-4813-88ED-8726D57ECD11}" type="presParOf" srcId="{1A4F7ED8-A597-43DF-B3FF-EF58C5F1F29C}" destId="{B2AF6C8F-02A6-4B49-8449-60B3A2FA25E2}" srcOrd="2" destOrd="0" presId="urn:microsoft.com/office/officeart/2009/3/layout/StepUpProcess"/>
    <dgm:cxn modelId="{DA60FAFB-DAA1-4EFF-93D9-12FFCE3A2F34}" type="presParOf" srcId="{F1B83C01-CB63-4C10-80BD-988A50FAC3B4}" destId="{B139A2B2-95C6-4CE7-A61E-7091274131ED}" srcOrd="3" destOrd="0" presId="urn:microsoft.com/office/officeart/2009/3/layout/StepUpProcess"/>
    <dgm:cxn modelId="{CBDCDD16-94C6-4491-B920-AE3A3139C74C}" type="presParOf" srcId="{B139A2B2-95C6-4CE7-A61E-7091274131ED}" destId="{EC96F028-899C-457E-B645-CC24FDECCCC7}" srcOrd="0" destOrd="0" presId="urn:microsoft.com/office/officeart/2009/3/layout/StepUpProcess"/>
    <dgm:cxn modelId="{C93496D3-E812-48BC-8644-6719890EFC56}" type="presParOf" srcId="{F1B83C01-CB63-4C10-80BD-988A50FAC3B4}" destId="{3FB89E45-B9A3-44A5-A84C-59ADD383335F}" srcOrd="4" destOrd="0" presId="urn:microsoft.com/office/officeart/2009/3/layout/StepUpProcess"/>
    <dgm:cxn modelId="{D60497E6-5FF0-4BA4-9494-CD934D9F6B24}" type="presParOf" srcId="{3FB89E45-B9A3-44A5-A84C-59ADD383335F}" destId="{4F91813D-7148-4E52-95D9-E2D450F14651}" srcOrd="0" destOrd="0" presId="urn:microsoft.com/office/officeart/2009/3/layout/StepUpProcess"/>
    <dgm:cxn modelId="{E5F39AA2-4514-467F-AA0F-56C12ED8BF2D}" type="presParOf" srcId="{3FB89E45-B9A3-44A5-A84C-59ADD383335F}" destId="{10873999-0C42-466A-B3FD-D24076475252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89984C1-CEF7-4418-8E3C-080F6AF6316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8ADD5E6C-B4B3-4460-B467-7A53332809DB}">
      <dgm:prSet phldrT="[Text]"/>
      <dgm:spPr/>
      <dgm:t>
        <a:bodyPr/>
        <a:lstStyle/>
        <a:p>
          <a:pPr>
            <a:buFontTx/>
            <a:buChar char="-"/>
          </a:pPr>
          <a:r>
            <a:rPr lang="en-US" dirty="0"/>
            <a:t>Create a unique ID column as </a:t>
          </a:r>
          <a:r>
            <a:rPr lang="en-US" dirty="0" err="1"/>
            <a:t>State_Year_Month</a:t>
          </a:r>
          <a:r>
            <a:rPr lang="en-US" dirty="0"/>
            <a:t> for each category </a:t>
          </a:r>
        </a:p>
      </dgm:t>
    </dgm:pt>
    <dgm:pt modelId="{A4915D51-5A37-458E-934B-12F2E58204E0}" type="parTrans" cxnId="{61F1DD42-86AD-46D4-AC62-C43E3DB1F022}">
      <dgm:prSet/>
      <dgm:spPr/>
      <dgm:t>
        <a:bodyPr/>
        <a:lstStyle/>
        <a:p>
          <a:endParaRPr lang="en-US"/>
        </a:p>
      </dgm:t>
    </dgm:pt>
    <dgm:pt modelId="{14F81F45-030C-4817-9979-20FB1FC97DAA}" type="sibTrans" cxnId="{61F1DD42-86AD-46D4-AC62-C43E3DB1F022}">
      <dgm:prSet/>
      <dgm:spPr/>
      <dgm:t>
        <a:bodyPr/>
        <a:lstStyle/>
        <a:p>
          <a:endParaRPr lang="en-US"/>
        </a:p>
      </dgm:t>
    </dgm:pt>
    <dgm:pt modelId="{7F5540C2-56A8-43F2-B5EC-1825831A1067}">
      <dgm:prSet phldrT="[Text]"/>
      <dgm:spPr/>
      <dgm:t>
        <a:bodyPr/>
        <a:lstStyle/>
        <a:p>
          <a:pPr>
            <a:buFontTx/>
            <a:buChar char="-"/>
          </a:pPr>
          <a:r>
            <a:rPr lang="en-US" dirty="0"/>
            <a:t>Perform outer join </a:t>
          </a:r>
        </a:p>
      </dgm:t>
    </dgm:pt>
    <dgm:pt modelId="{E862CE26-83B9-4954-9531-1E73279540EE}" type="parTrans" cxnId="{C0C2CE4F-9105-49D1-A731-62F3BBC85E96}">
      <dgm:prSet/>
      <dgm:spPr/>
      <dgm:t>
        <a:bodyPr/>
        <a:lstStyle/>
        <a:p>
          <a:endParaRPr lang="en-US"/>
        </a:p>
      </dgm:t>
    </dgm:pt>
    <dgm:pt modelId="{86DFA7FD-B930-4E72-954E-798D1F4AA832}" type="sibTrans" cxnId="{C0C2CE4F-9105-49D1-A731-62F3BBC85E96}">
      <dgm:prSet/>
      <dgm:spPr/>
      <dgm:t>
        <a:bodyPr/>
        <a:lstStyle/>
        <a:p>
          <a:endParaRPr lang="en-US"/>
        </a:p>
      </dgm:t>
    </dgm:pt>
    <dgm:pt modelId="{A6F5FFA1-D83B-4DB5-90DA-6DACFAB79B2E}">
      <dgm:prSet phldrT="[Text]"/>
      <dgm:spPr/>
      <dgm:t>
        <a:bodyPr/>
        <a:lstStyle/>
        <a:p>
          <a:pPr>
            <a:buFontTx/>
            <a:buChar char="-"/>
          </a:pPr>
          <a:r>
            <a:rPr lang="en-US" dirty="0"/>
            <a:t>Remove redundant columns</a:t>
          </a:r>
        </a:p>
      </dgm:t>
    </dgm:pt>
    <dgm:pt modelId="{1B1A3B9F-591A-4572-B235-912E51E77D41}" type="parTrans" cxnId="{49BBE529-482E-43B9-8084-BA9230D05BF9}">
      <dgm:prSet/>
      <dgm:spPr/>
      <dgm:t>
        <a:bodyPr/>
        <a:lstStyle/>
        <a:p>
          <a:endParaRPr lang="en-US"/>
        </a:p>
      </dgm:t>
    </dgm:pt>
    <dgm:pt modelId="{FA573ECB-0C2D-4683-B287-225B6E9F108F}" type="sibTrans" cxnId="{49BBE529-482E-43B9-8084-BA9230D05BF9}">
      <dgm:prSet/>
      <dgm:spPr/>
      <dgm:t>
        <a:bodyPr/>
        <a:lstStyle/>
        <a:p>
          <a:endParaRPr lang="en-US"/>
        </a:p>
      </dgm:t>
    </dgm:pt>
    <dgm:pt modelId="{89A689EA-9D59-4413-91CB-B431D0B94F72}">
      <dgm:prSet phldrT="[Text]"/>
      <dgm:spPr/>
      <dgm:t>
        <a:bodyPr/>
        <a:lstStyle/>
        <a:p>
          <a:pPr>
            <a:buFontTx/>
            <a:buChar char="-"/>
          </a:pPr>
          <a:r>
            <a:rPr lang="en-US" dirty="0"/>
            <a:t>Perform data accuracy checks by verifying </a:t>
          </a:r>
          <a:r>
            <a:rPr lang="en-US" dirty="0" err="1"/>
            <a:t>year_month</a:t>
          </a:r>
          <a:r>
            <a:rPr lang="en-US" dirty="0"/>
            <a:t> counts and state counts</a:t>
          </a:r>
        </a:p>
      </dgm:t>
    </dgm:pt>
    <dgm:pt modelId="{BA10DDA1-EF74-4B7C-80BB-FCE4F290F92E}" type="parTrans" cxnId="{62ACDCD6-CA0A-44B4-9377-8B933EE49E31}">
      <dgm:prSet/>
      <dgm:spPr/>
      <dgm:t>
        <a:bodyPr/>
        <a:lstStyle/>
        <a:p>
          <a:endParaRPr lang="en-US"/>
        </a:p>
      </dgm:t>
    </dgm:pt>
    <dgm:pt modelId="{FA14AFB0-3D9F-4859-A7DA-DF828222824F}" type="sibTrans" cxnId="{62ACDCD6-CA0A-44B4-9377-8B933EE49E31}">
      <dgm:prSet/>
      <dgm:spPr/>
      <dgm:t>
        <a:bodyPr/>
        <a:lstStyle/>
        <a:p>
          <a:endParaRPr lang="en-US"/>
        </a:p>
      </dgm:t>
    </dgm:pt>
    <dgm:pt modelId="{42CFF890-E3D0-4F8F-94F1-3502CF382910}">
      <dgm:prSet phldrT="[Text]"/>
      <dgm:spPr/>
      <dgm:t>
        <a:bodyPr/>
        <a:lstStyle/>
        <a:p>
          <a:pPr>
            <a:buFontTx/>
            <a:buChar char="-"/>
          </a:pPr>
          <a:r>
            <a:rPr lang="en-US" dirty="0"/>
            <a:t>Dump </a:t>
          </a:r>
          <a:r>
            <a:rPr lang="en-US" dirty="0" err="1"/>
            <a:t>DataFrame</a:t>
          </a:r>
          <a:r>
            <a:rPr lang="en-US" dirty="0"/>
            <a:t> to CSV</a:t>
          </a:r>
        </a:p>
      </dgm:t>
    </dgm:pt>
    <dgm:pt modelId="{ACD2E91F-64F2-4634-9E36-46916D1C530D}" type="parTrans" cxnId="{695C7AFB-D471-4E33-AFB5-8695EA7C629B}">
      <dgm:prSet/>
      <dgm:spPr/>
      <dgm:t>
        <a:bodyPr/>
        <a:lstStyle/>
        <a:p>
          <a:endParaRPr lang="en-US"/>
        </a:p>
      </dgm:t>
    </dgm:pt>
    <dgm:pt modelId="{4ED6F27D-1C2E-4CEF-8D8A-514D0CAA054D}" type="sibTrans" cxnId="{695C7AFB-D471-4E33-AFB5-8695EA7C629B}">
      <dgm:prSet/>
      <dgm:spPr/>
      <dgm:t>
        <a:bodyPr/>
        <a:lstStyle/>
        <a:p>
          <a:endParaRPr lang="en-US"/>
        </a:p>
      </dgm:t>
    </dgm:pt>
    <dgm:pt modelId="{B41E5869-29C6-4242-AC46-1D86A3073BDE}" type="pres">
      <dgm:prSet presAssocID="{389984C1-CEF7-4418-8E3C-080F6AF6316F}" presName="Name0" presStyleCnt="0">
        <dgm:presLayoutVars>
          <dgm:dir/>
          <dgm:resizeHandles val="exact"/>
        </dgm:presLayoutVars>
      </dgm:prSet>
      <dgm:spPr/>
    </dgm:pt>
    <dgm:pt modelId="{3A138CDF-6F5E-4171-A9FC-6442F76890DD}" type="pres">
      <dgm:prSet presAssocID="{8ADD5E6C-B4B3-4460-B467-7A53332809DB}" presName="node" presStyleLbl="node1" presStyleIdx="0" presStyleCnt="5">
        <dgm:presLayoutVars>
          <dgm:bulletEnabled val="1"/>
        </dgm:presLayoutVars>
      </dgm:prSet>
      <dgm:spPr/>
    </dgm:pt>
    <dgm:pt modelId="{6F362D6A-6673-465F-999C-653EBF247FCF}" type="pres">
      <dgm:prSet presAssocID="{14F81F45-030C-4817-9979-20FB1FC97DAA}" presName="sibTrans" presStyleLbl="sibTrans2D1" presStyleIdx="0" presStyleCnt="4"/>
      <dgm:spPr/>
    </dgm:pt>
    <dgm:pt modelId="{153EEBE7-B518-4E41-A8FF-85649FC93939}" type="pres">
      <dgm:prSet presAssocID="{14F81F45-030C-4817-9979-20FB1FC97DAA}" presName="connectorText" presStyleLbl="sibTrans2D1" presStyleIdx="0" presStyleCnt="4"/>
      <dgm:spPr/>
    </dgm:pt>
    <dgm:pt modelId="{4FAB759C-CADA-43AF-8736-7DEEADC9C24F}" type="pres">
      <dgm:prSet presAssocID="{7F5540C2-56A8-43F2-B5EC-1825831A1067}" presName="node" presStyleLbl="node1" presStyleIdx="1" presStyleCnt="5">
        <dgm:presLayoutVars>
          <dgm:bulletEnabled val="1"/>
        </dgm:presLayoutVars>
      </dgm:prSet>
      <dgm:spPr/>
    </dgm:pt>
    <dgm:pt modelId="{7D816E60-C0F6-48AE-8568-8049E69F11E9}" type="pres">
      <dgm:prSet presAssocID="{86DFA7FD-B930-4E72-954E-798D1F4AA832}" presName="sibTrans" presStyleLbl="sibTrans2D1" presStyleIdx="1" presStyleCnt="4"/>
      <dgm:spPr/>
    </dgm:pt>
    <dgm:pt modelId="{43C95BFD-0277-4668-84D3-FE511C79D303}" type="pres">
      <dgm:prSet presAssocID="{86DFA7FD-B930-4E72-954E-798D1F4AA832}" presName="connectorText" presStyleLbl="sibTrans2D1" presStyleIdx="1" presStyleCnt="4"/>
      <dgm:spPr/>
    </dgm:pt>
    <dgm:pt modelId="{449EF954-A59B-42F9-AF2E-70C2711D60FE}" type="pres">
      <dgm:prSet presAssocID="{A6F5FFA1-D83B-4DB5-90DA-6DACFAB79B2E}" presName="node" presStyleLbl="node1" presStyleIdx="2" presStyleCnt="5">
        <dgm:presLayoutVars>
          <dgm:bulletEnabled val="1"/>
        </dgm:presLayoutVars>
      </dgm:prSet>
      <dgm:spPr/>
    </dgm:pt>
    <dgm:pt modelId="{1DF48274-4AFE-42E8-BC72-CB9F3B537C39}" type="pres">
      <dgm:prSet presAssocID="{FA573ECB-0C2D-4683-B287-225B6E9F108F}" presName="sibTrans" presStyleLbl="sibTrans2D1" presStyleIdx="2" presStyleCnt="4"/>
      <dgm:spPr/>
    </dgm:pt>
    <dgm:pt modelId="{474F9F79-5E50-43CF-80F0-792CEECCF931}" type="pres">
      <dgm:prSet presAssocID="{FA573ECB-0C2D-4683-B287-225B6E9F108F}" presName="connectorText" presStyleLbl="sibTrans2D1" presStyleIdx="2" presStyleCnt="4"/>
      <dgm:spPr/>
    </dgm:pt>
    <dgm:pt modelId="{F984A61E-FA30-4164-9458-453496E74A71}" type="pres">
      <dgm:prSet presAssocID="{89A689EA-9D59-4413-91CB-B431D0B94F72}" presName="node" presStyleLbl="node1" presStyleIdx="3" presStyleCnt="5">
        <dgm:presLayoutVars>
          <dgm:bulletEnabled val="1"/>
        </dgm:presLayoutVars>
      </dgm:prSet>
      <dgm:spPr/>
    </dgm:pt>
    <dgm:pt modelId="{97B4E591-F73C-495E-A075-764360E057EB}" type="pres">
      <dgm:prSet presAssocID="{FA14AFB0-3D9F-4859-A7DA-DF828222824F}" presName="sibTrans" presStyleLbl="sibTrans2D1" presStyleIdx="3" presStyleCnt="4"/>
      <dgm:spPr/>
    </dgm:pt>
    <dgm:pt modelId="{36287FAC-8516-4723-83E6-188B04C3FF9C}" type="pres">
      <dgm:prSet presAssocID="{FA14AFB0-3D9F-4859-A7DA-DF828222824F}" presName="connectorText" presStyleLbl="sibTrans2D1" presStyleIdx="3" presStyleCnt="4"/>
      <dgm:spPr/>
    </dgm:pt>
    <dgm:pt modelId="{04DFBEFB-8EA4-4765-B86F-AAC7B30AE13E}" type="pres">
      <dgm:prSet presAssocID="{42CFF890-E3D0-4F8F-94F1-3502CF382910}" presName="node" presStyleLbl="node1" presStyleIdx="4" presStyleCnt="5">
        <dgm:presLayoutVars>
          <dgm:bulletEnabled val="1"/>
        </dgm:presLayoutVars>
      </dgm:prSet>
      <dgm:spPr/>
    </dgm:pt>
  </dgm:ptLst>
  <dgm:cxnLst>
    <dgm:cxn modelId="{90605310-C2D9-4158-BEF3-51A99268D587}" type="presOf" srcId="{14F81F45-030C-4817-9979-20FB1FC97DAA}" destId="{6F362D6A-6673-465F-999C-653EBF247FCF}" srcOrd="0" destOrd="0" presId="urn:microsoft.com/office/officeart/2005/8/layout/process1"/>
    <dgm:cxn modelId="{98E69F13-38B2-4993-8DD2-F64051C52FF0}" type="presOf" srcId="{FA14AFB0-3D9F-4859-A7DA-DF828222824F}" destId="{36287FAC-8516-4723-83E6-188B04C3FF9C}" srcOrd="1" destOrd="0" presId="urn:microsoft.com/office/officeart/2005/8/layout/process1"/>
    <dgm:cxn modelId="{82A71023-556F-4461-9825-D3D6D6298EB8}" type="presOf" srcId="{89A689EA-9D59-4413-91CB-B431D0B94F72}" destId="{F984A61E-FA30-4164-9458-453496E74A71}" srcOrd="0" destOrd="0" presId="urn:microsoft.com/office/officeart/2005/8/layout/process1"/>
    <dgm:cxn modelId="{49BBE529-482E-43B9-8084-BA9230D05BF9}" srcId="{389984C1-CEF7-4418-8E3C-080F6AF6316F}" destId="{A6F5FFA1-D83B-4DB5-90DA-6DACFAB79B2E}" srcOrd="2" destOrd="0" parTransId="{1B1A3B9F-591A-4572-B235-912E51E77D41}" sibTransId="{FA573ECB-0C2D-4683-B287-225B6E9F108F}"/>
    <dgm:cxn modelId="{61F1DD42-86AD-46D4-AC62-C43E3DB1F022}" srcId="{389984C1-CEF7-4418-8E3C-080F6AF6316F}" destId="{8ADD5E6C-B4B3-4460-B467-7A53332809DB}" srcOrd="0" destOrd="0" parTransId="{A4915D51-5A37-458E-934B-12F2E58204E0}" sibTransId="{14F81F45-030C-4817-9979-20FB1FC97DAA}"/>
    <dgm:cxn modelId="{FE188B6C-1624-41DF-89AC-706ABEA61CDA}" type="presOf" srcId="{8ADD5E6C-B4B3-4460-B467-7A53332809DB}" destId="{3A138CDF-6F5E-4171-A9FC-6442F76890DD}" srcOrd="0" destOrd="0" presId="urn:microsoft.com/office/officeart/2005/8/layout/process1"/>
    <dgm:cxn modelId="{C0C2CE4F-9105-49D1-A731-62F3BBC85E96}" srcId="{389984C1-CEF7-4418-8E3C-080F6AF6316F}" destId="{7F5540C2-56A8-43F2-B5EC-1825831A1067}" srcOrd="1" destOrd="0" parTransId="{E862CE26-83B9-4954-9531-1E73279540EE}" sibTransId="{86DFA7FD-B930-4E72-954E-798D1F4AA832}"/>
    <dgm:cxn modelId="{775CA57F-5A6D-4947-95B2-2C7364A08F96}" type="presOf" srcId="{86DFA7FD-B930-4E72-954E-798D1F4AA832}" destId="{43C95BFD-0277-4668-84D3-FE511C79D303}" srcOrd="1" destOrd="0" presId="urn:microsoft.com/office/officeart/2005/8/layout/process1"/>
    <dgm:cxn modelId="{1CAC6287-FAC0-4E93-B9CB-B6D2E7BFB57F}" type="presOf" srcId="{86DFA7FD-B930-4E72-954E-798D1F4AA832}" destId="{7D816E60-C0F6-48AE-8568-8049E69F11E9}" srcOrd="0" destOrd="0" presId="urn:microsoft.com/office/officeart/2005/8/layout/process1"/>
    <dgm:cxn modelId="{7917598E-2120-4246-9449-847AFEEA7D65}" type="presOf" srcId="{A6F5FFA1-D83B-4DB5-90DA-6DACFAB79B2E}" destId="{449EF954-A59B-42F9-AF2E-70C2711D60FE}" srcOrd="0" destOrd="0" presId="urn:microsoft.com/office/officeart/2005/8/layout/process1"/>
    <dgm:cxn modelId="{2EADA1C4-7D6B-4F66-9858-F2998303ECEE}" type="presOf" srcId="{389984C1-CEF7-4418-8E3C-080F6AF6316F}" destId="{B41E5869-29C6-4242-AC46-1D86A3073BDE}" srcOrd="0" destOrd="0" presId="urn:microsoft.com/office/officeart/2005/8/layout/process1"/>
    <dgm:cxn modelId="{2E7E0DC7-9487-4B6A-9D51-0CE9634966E0}" type="presOf" srcId="{42CFF890-E3D0-4F8F-94F1-3502CF382910}" destId="{04DFBEFB-8EA4-4765-B86F-AAC7B30AE13E}" srcOrd="0" destOrd="0" presId="urn:microsoft.com/office/officeart/2005/8/layout/process1"/>
    <dgm:cxn modelId="{56B735CD-7BFC-4D2A-9945-5F2A0C47AE8D}" type="presOf" srcId="{14F81F45-030C-4817-9979-20FB1FC97DAA}" destId="{153EEBE7-B518-4E41-A8FF-85649FC93939}" srcOrd="1" destOrd="0" presId="urn:microsoft.com/office/officeart/2005/8/layout/process1"/>
    <dgm:cxn modelId="{21D3E7D4-A7C7-42EE-93E9-401F8850C85A}" type="presOf" srcId="{FA573ECB-0C2D-4683-B287-225B6E9F108F}" destId="{474F9F79-5E50-43CF-80F0-792CEECCF931}" srcOrd="1" destOrd="0" presId="urn:microsoft.com/office/officeart/2005/8/layout/process1"/>
    <dgm:cxn modelId="{62ACDCD6-CA0A-44B4-9377-8B933EE49E31}" srcId="{389984C1-CEF7-4418-8E3C-080F6AF6316F}" destId="{89A689EA-9D59-4413-91CB-B431D0B94F72}" srcOrd="3" destOrd="0" parTransId="{BA10DDA1-EF74-4B7C-80BB-FCE4F290F92E}" sibTransId="{FA14AFB0-3D9F-4859-A7DA-DF828222824F}"/>
    <dgm:cxn modelId="{08B47DE2-C9FE-4899-8F5B-1F51BEB91C66}" type="presOf" srcId="{FA14AFB0-3D9F-4859-A7DA-DF828222824F}" destId="{97B4E591-F73C-495E-A075-764360E057EB}" srcOrd="0" destOrd="0" presId="urn:microsoft.com/office/officeart/2005/8/layout/process1"/>
    <dgm:cxn modelId="{7D2474ED-7AF2-403A-884E-B0F983061BF2}" type="presOf" srcId="{FA573ECB-0C2D-4683-B287-225B6E9F108F}" destId="{1DF48274-4AFE-42E8-BC72-CB9F3B537C39}" srcOrd="0" destOrd="0" presId="urn:microsoft.com/office/officeart/2005/8/layout/process1"/>
    <dgm:cxn modelId="{695C7AFB-D471-4E33-AFB5-8695EA7C629B}" srcId="{389984C1-CEF7-4418-8E3C-080F6AF6316F}" destId="{42CFF890-E3D0-4F8F-94F1-3502CF382910}" srcOrd="4" destOrd="0" parTransId="{ACD2E91F-64F2-4634-9E36-46916D1C530D}" sibTransId="{4ED6F27D-1C2E-4CEF-8D8A-514D0CAA054D}"/>
    <dgm:cxn modelId="{39E885FC-5226-4A4D-8102-AC669553A4A1}" type="presOf" srcId="{7F5540C2-56A8-43F2-B5EC-1825831A1067}" destId="{4FAB759C-CADA-43AF-8736-7DEEADC9C24F}" srcOrd="0" destOrd="0" presId="urn:microsoft.com/office/officeart/2005/8/layout/process1"/>
    <dgm:cxn modelId="{5B7A0B83-8558-4F41-BF3C-52724C3DDD5F}" type="presParOf" srcId="{B41E5869-29C6-4242-AC46-1D86A3073BDE}" destId="{3A138CDF-6F5E-4171-A9FC-6442F76890DD}" srcOrd="0" destOrd="0" presId="urn:microsoft.com/office/officeart/2005/8/layout/process1"/>
    <dgm:cxn modelId="{94F34CEF-AF79-434D-8EE9-6E9C556A368B}" type="presParOf" srcId="{B41E5869-29C6-4242-AC46-1D86A3073BDE}" destId="{6F362D6A-6673-465F-999C-653EBF247FCF}" srcOrd="1" destOrd="0" presId="urn:microsoft.com/office/officeart/2005/8/layout/process1"/>
    <dgm:cxn modelId="{0C02AD15-78E1-4096-BDA5-068B0658BE67}" type="presParOf" srcId="{6F362D6A-6673-465F-999C-653EBF247FCF}" destId="{153EEBE7-B518-4E41-A8FF-85649FC93939}" srcOrd="0" destOrd="0" presId="urn:microsoft.com/office/officeart/2005/8/layout/process1"/>
    <dgm:cxn modelId="{E6271205-83C5-406D-BDB4-6F8C89B5CBC3}" type="presParOf" srcId="{B41E5869-29C6-4242-AC46-1D86A3073BDE}" destId="{4FAB759C-CADA-43AF-8736-7DEEADC9C24F}" srcOrd="2" destOrd="0" presId="urn:microsoft.com/office/officeart/2005/8/layout/process1"/>
    <dgm:cxn modelId="{AEDF1CD1-0836-4269-B510-A5F072E5CC00}" type="presParOf" srcId="{B41E5869-29C6-4242-AC46-1D86A3073BDE}" destId="{7D816E60-C0F6-48AE-8568-8049E69F11E9}" srcOrd="3" destOrd="0" presId="urn:microsoft.com/office/officeart/2005/8/layout/process1"/>
    <dgm:cxn modelId="{5E6BF1C4-0B9E-4CC4-B572-BD091A649887}" type="presParOf" srcId="{7D816E60-C0F6-48AE-8568-8049E69F11E9}" destId="{43C95BFD-0277-4668-84D3-FE511C79D303}" srcOrd="0" destOrd="0" presId="urn:microsoft.com/office/officeart/2005/8/layout/process1"/>
    <dgm:cxn modelId="{D7EA6A1B-C70C-4FF8-AE0D-34D15242D905}" type="presParOf" srcId="{B41E5869-29C6-4242-AC46-1D86A3073BDE}" destId="{449EF954-A59B-42F9-AF2E-70C2711D60FE}" srcOrd="4" destOrd="0" presId="urn:microsoft.com/office/officeart/2005/8/layout/process1"/>
    <dgm:cxn modelId="{254111D5-1AFE-459A-B028-728DD5FE2836}" type="presParOf" srcId="{B41E5869-29C6-4242-AC46-1D86A3073BDE}" destId="{1DF48274-4AFE-42E8-BC72-CB9F3B537C39}" srcOrd="5" destOrd="0" presId="urn:microsoft.com/office/officeart/2005/8/layout/process1"/>
    <dgm:cxn modelId="{A6C3665B-A79B-41C2-9B60-4509AE2A47A5}" type="presParOf" srcId="{1DF48274-4AFE-42E8-BC72-CB9F3B537C39}" destId="{474F9F79-5E50-43CF-80F0-792CEECCF931}" srcOrd="0" destOrd="0" presId="urn:microsoft.com/office/officeart/2005/8/layout/process1"/>
    <dgm:cxn modelId="{FF22505C-B37C-4BF9-A517-A240888F4BA4}" type="presParOf" srcId="{B41E5869-29C6-4242-AC46-1D86A3073BDE}" destId="{F984A61E-FA30-4164-9458-453496E74A71}" srcOrd="6" destOrd="0" presId="urn:microsoft.com/office/officeart/2005/8/layout/process1"/>
    <dgm:cxn modelId="{052A3128-EAF4-4505-A89F-7CCEF1BB5049}" type="presParOf" srcId="{B41E5869-29C6-4242-AC46-1D86A3073BDE}" destId="{97B4E591-F73C-495E-A075-764360E057EB}" srcOrd="7" destOrd="0" presId="urn:microsoft.com/office/officeart/2005/8/layout/process1"/>
    <dgm:cxn modelId="{CDA53B6C-4878-4E46-8CFC-AA72F2086BA6}" type="presParOf" srcId="{97B4E591-F73C-495E-A075-764360E057EB}" destId="{36287FAC-8516-4723-83E6-188B04C3FF9C}" srcOrd="0" destOrd="0" presId="urn:microsoft.com/office/officeart/2005/8/layout/process1"/>
    <dgm:cxn modelId="{1861E13C-C710-4690-8887-C2B764C20C14}" type="presParOf" srcId="{B41E5869-29C6-4242-AC46-1D86A3073BDE}" destId="{04DFBEFB-8EA4-4765-B86F-AAC7B30AE13E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5142350-F8C8-451D-8C61-A1E4C1671EF8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CD02796-2E4E-43EC-BC50-0245C0F4000A}">
      <dgm:prSet phldrT="[Text]"/>
      <dgm:spPr/>
      <dgm:t>
        <a:bodyPr/>
        <a:lstStyle/>
        <a:p>
          <a:r>
            <a:rPr lang="en-US" dirty="0"/>
            <a:t>Choose a (</a:t>
          </a:r>
          <a:r>
            <a:rPr lang="en-US" dirty="0" err="1"/>
            <a:t>lat,lon</a:t>
          </a:r>
          <a:r>
            <a:rPr lang="en-US" dirty="0"/>
            <a:t>) coordinates to begin with – I started with the </a:t>
          </a:r>
          <a:r>
            <a:rPr lang="en-US" dirty="0" err="1"/>
            <a:t>Nyugen</a:t>
          </a:r>
          <a:r>
            <a:rPr lang="en-US" dirty="0"/>
            <a:t> Building </a:t>
          </a:r>
        </a:p>
      </dgm:t>
    </dgm:pt>
    <dgm:pt modelId="{9E8D57F2-D833-4375-96DE-CCD91E338058}" type="parTrans" cxnId="{02572CC7-3DD1-4E06-B2BC-45D593E010BE}">
      <dgm:prSet/>
      <dgm:spPr/>
      <dgm:t>
        <a:bodyPr/>
        <a:lstStyle/>
        <a:p>
          <a:endParaRPr lang="en-US"/>
        </a:p>
      </dgm:t>
    </dgm:pt>
    <dgm:pt modelId="{01C97FFC-0EC5-4355-8E6E-798A2DBEFC92}" type="sibTrans" cxnId="{02572CC7-3DD1-4E06-B2BC-45D593E010BE}">
      <dgm:prSet/>
      <dgm:spPr/>
      <dgm:t>
        <a:bodyPr/>
        <a:lstStyle/>
        <a:p>
          <a:endParaRPr lang="en-US"/>
        </a:p>
      </dgm:t>
    </dgm:pt>
    <dgm:pt modelId="{BE0B8B1A-D6E8-4332-81A8-204B0FDFBA6F}">
      <dgm:prSet phldrT="[Text]"/>
      <dgm:spPr/>
      <dgm:t>
        <a:bodyPr/>
        <a:lstStyle/>
        <a:p>
          <a:r>
            <a:rPr lang="en-US" dirty="0"/>
            <a:t>Set square boundaries for the United States</a:t>
          </a:r>
        </a:p>
      </dgm:t>
    </dgm:pt>
    <dgm:pt modelId="{F2C628CF-D610-48B8-BEAE-7AB84F2F24D4}" type="parTrans" cxnId="{D17333A9-60E9-470F-8EFF-9380A7F0BBF7}">
      <dgm:prSet/>
      <dgm:spPr/>
      <dgm:t>
        <a:bodyPr/>
        <a:lstStyle/>
        <a:p>
          <a:endParaRPr lang="en-US"/>
        </a:p>
      </dgm:t>
    </dgm:pt>
    <dgm:pt modelId="{F74AF91D-9C00-4D52-B8D3-5ADE747DFC6B}" type="sibTrans" cxnId="{D17333A9-60E9-470F-8EFF-9380A7F0BBF7}">
      <dgm:prSet/>
      <dgm:spPr/>
      <dgm:t>
        <a:bodyPr/>
        <a:lstStyle/>
        <a:p>
          <a:endParaRPr lang="en-US"/>
        </a:p>
      </dgm:t>
    </dgm:pt>
    <dgm:pt modelId="{93602C12-C2BD-448B-A094-77E40CA1C53C}">
      <dgm:prSet phldrT="[Text]"/>
      <dgm:spPr/>
      <dgm:t>
        <a:bodyPr/>
        <a:lstStyle/>
        <a:p>
          <a:r>
            <a:rPr lang="en-US" dirty="0"/>
            <a:t>Get all possible (</a:t>
          </a:r>
          <a:r>
            <a:rPr lang="en-US" dirty="0" err="1"/>
            <a:t>lat,lon</a:t>
          </a:r>
          <a:r>
            <a:rPr lang="en-US" dirty="0"/>
            <a:t>) combinations in that square</a:t>
          </a:r>
        </a:p>
      </dgm:t>
    </dgm:pt>
    <dgm:pt modelId="{E469F44F-F12E-44A5-BFB2-189E683E6F67}" type="parTrans" cxnId="{0919607E-DC7E-4D8C-9D07-B7C0E9B66C38}">
      <dgm:prSet/>
      <dgm:spPr/>
      <dgm:t>
        <a:bodyPr/>
        <a:lstStyle/>
        <a:p>
          <a:endParaRPr lang="en-US"/>
        </a:p>
      </dgm:t>
    </dgm:pt>
    <dgm:pt modelId="{A31AAE56-28FA-4BBA-B9A9-12D94B608F53}" type="sibTrans" cxnId="{0919607E-DC7E-4D8C-9D07-B7C0E9B66C38}">
      <dgm:prSet/>
      <dgm:spPr/>
      <dgm:t>
        <a:bodyPr/>
        <a:lstStyle/>
        <a:p>
          <a:endParaRPr lang="en-US"/>
        </a:p>
      </dgm:t>
    </dgm:pt>
    <dgm:pt modelId="{ED1BBB56-480D-4905-B34F-F1485084D15A}">
      <dgm:prSet phldrT="[Text]"/>
      <dgm:spPr/>
      <dgm:t>
        <a:bodyPr/>
        <a:lstStyle/>
        <a:p>
          <a:r>
            <a:rPr lang="en-US" dirty="0"/>
            <a:t>Use Google Maps API to label coordinates not in the USA </a:t>
          </a:r>
        </a:p>
      </dgm:t>
    </dgm:pt>
    <dgm:pt modelId="{DF56E049-FDBC-469D-B97E-2D820A7F78F3}" type="parTrans" cxnId="{B882E6E6-A13B-4A6D-B25E-E5813BF00540}">
      <dgm:prSet/>
      <dgm:spPr/>
      <dgm:t>
        <a:bodyPr/>
        <a:lstStyle/>
        <a:p>
          <a:endParaRPr lang="en-US"/>
        </a:p>
      </dgm:t>
    </dgm:pt>
    <dgm:pt modelId="{7BA45D08-F8DE-406B-AC72-2FDBECCADD03}" type="sibTrans" cxnId="{B882E6E6-A13B-4A6D-B25E-E5813BF00540}">
      <dgm:prSet/>
      <dgm:spPr/>
      <dgm:t>
        <a:bodyPr/>
        <a:lstStyle/>
        <a:p>
          <a:endParaRPr lang="en-US"/>
        </a:p>
      </dgm:t>
    </dgm:pt>
    <dgm:pt modelId="{72223F17-F593-4498-8C47-2531E0657006}">
      <dgm:prSet phldrT="[Text]"/>
      <dgm:spPr/>
      <dgm:t>
        <a:bodyPr/>
        <a:lstStyle/>
        <a:p>
          <a:r>
            <a:rPr lang="en-US" dirty="0"/>
            <a:t>Remove non-USA coordinates, keep the ones in the country</a:t>
          </a:r>
        </a:p>
      </dgm:t>
    </dgm:pt>
    <dgm:pt modelId="{E99AF413-8C85-4F71-9191-E493D2D201C6}" type="parTrans" cxnId="{54B002C1-A0D5-4A90-98DB-C8F71B7D1D11}">
      <dgm:prSet/>
      <dgm:spPr/>
      <dgm:t>
        <a:bodyPr/>
        <a:lstStyle/>
        <a:p>
          <a:endParaRPr lang="en-US"/>
        </a:p>
      </dgm:t>
    </dgm:pt>
    <dgm:pt modelId="{934D8A07-58C5-4406-A692-607B522310EA}" type="sibTrans" cxnId="{54B002C1-A0D5-4A90-98DB-C8F71B7D1D11}">
      <dgm:prSet/>
      <dgm:spPr/>
      <dgm:t>
        <a:bodyPr/>
        <a:lstStyle/>
        <a:p>
          <a:endParaRPr lang="en-US"/>
        </a:p>
      </dgm:t>
    </dgm:pt>
    <dgm:pt modelId="{2ED0E892-D58F-410B-AE10-F83206949B32}" type="pres">
      <dgm:prSet presAssocID="{C5142350-F8C8-451D-8C61-A1E4C1671EF8}" presName="outerComposite" presStyleCnt="0">
        <dgm:presLayoutVars>
          <dgm:chMax val="5"/>
          <dgm:dir/>
          <dgm:resizeHandles val="exact"/>
        </dgm:presLayoutVars>
      </dgm:prSet>
      <dgm:spPr/>
    </dgm:pt>
    <dgm:pt modelId="{FE305C32-67EE-4AE1-B436-0181EF261146}" type="pres">
      <dgm:prSet presAssocID="{C5142350-F8C8-451D-8C61-A1E4C1671EF8}" presName="dummyMaxCanvas" presStyleCnt="0">
        <dgm:presLayoutVars/>
      </dgm:prSet>
      <dgm:spPr/>
    </dgm:pt>
    <dgm:pt modelId="{69B9A0AA-61B2-4AF9-81D1-89DC73FD9087}" type="pres">
      <dgm:prSet presAssocID="{C5142350-F8C8-451D-8C61-A1E4C1671EF8}" presName="FiveNodes_1" presStyleLbl="node1" presStyleIdx="0" presStyleCnt="5">
        <dgm:presLayoutVars>
          <dgm:bulletEnabled val="1"/>
        </dgm:presLayoutVars>
      </dgm:prSet>
      <dgm:spPr/>
    </dgm:pt>
    <dgm:pt modelId="{4ADA97D9-7356-4163-91CC-91FBADC8F340}" type="pres">
      <dgm:prSet presAssocID="{C5142350-F8C8-451D-8C61-A1E4C1671EF8}" presName="FiveNodes_2" presStyleLbl="node1" presStyleIdx="1" presStyleCnt="5">
        <dgm:presLayoutVars>
          <dgm:bulletEnabled val="1"/>
        </dgm:presLayoutVars>
      </dgm:prSet>
      <dgm:spPr/>
    </dgm:pt>
    <dgm:pt modelId="{8A59DAEB-AA98-4C34-AA55-990E268B9BD5}" type="pres">
      <dgm:prSet presAssocID="{C5142350-F8C8-451D-8C61-A1E4C1671EF8}" presName="FiveNodes_3" presStyleLbl="node1" presStyleIdx="2" presStyleCnt="5">
        <dgm:presLayoutVars>
          <dgm:bulletEnabled val="1"/>
        </dgm:presLayoutVars>
      </dgm:prSet>
      <dgm:spPr/>
    </dgm:pt>
    <dgm:pt modelId="{00C34F45-52EE-4DBF-95F1-16AF04AA0398}" type="pres">
      <dgm:prSet presAssocID="{C5142350-F8C8-451D-8C61-A1E4C1671EF8}" presName="FiveNodes_4" presStyleLbl="node1" presStyleIdx="3" presStyleCnt="5">
        <dgm:presLayoutVars>
          <dgm:bulletEnabled val="1"/>
        </dgm:presLayoutVars>
      </dgm:prSet>
      <dgm:spPr/>
    </dgm:pt>
    <dgm:pt modelId="{0F918061-836D-4BBB-A3DE-070175FF47BF}" type="pres">
      <dgm:prSet presAssocID="{C5142350-F8C8-451D-8C61-A1E4C1671EF8}" presName="FiveNodes_5" presStyleLbl="node1" presStyleIdx="4" presStyleCnt="5" custAng="0">
        <dgm:presLayoutVars>
          <dgm:bulletEnabled val="1"/>
        </dgm:presLayoutVars>
      </dgm:prSet>
      <dgm:spPr/>
    </dgm:pt>
    <dgm:pt modelId="{634CC962-B73F-4134-95C2-F34D69490C30}" type="pres">
      <dgm:prSet presAssocID="{C5142350-F8C8-451D-8C61-A1E4C1671EF8}" presName="FiveConn_1-2" presStyleLbl="fgAccFollowNode1" presStyleIdx="0" presStyleCnt="4">
        <dgm:presLayoutVars>
          <dgm:bulletEnabled val="1"/>
        </dgm:presLayoutVars>
      </dgm:prSet>
      <dgm:spPr/>
    </dgm:pt>
    <dgm:pt modelId="{1ECAAD96-F0C4-46FD-B893-7E08EAA826E4}" type="pres">
      <dgm:prSet presAssocID="{C5142350-F8C8-451D-8C61-A1E4C1671EF8}" presName="FiveConn_2-3" presStyleLbl="fgAccFollowNode1" presStyleIdx="1" presStyleCnt="4">
        <dgm:presLayoutVars>
          <dgm:bulletEnabled val="1"/>
        </dgm:presLayoutVars>
      </dgm:prSet>
      <dgm:spPr/>
    </dgm:pt>
    <dgm:pt modelId="{C5ED53F9-89DF-457F-9C77-F13979321B53}" type="pres">
      <dgm:prSet presAssocID="{C5142350-F8C8-451D-8C61-A1E4C1671EF8}" presName="FiveConn_3-4" presStyleLbl="fgAccFollowNode1" presStyleIdx="2" presStyleCnt="4">
        <dgm:presLayoutVars>
          <dgm:bulletEnabled val="1"/>
        </dgm:presLayoutVars>
      </dgm:prSet>
      <dgm:spPr/>
    </dgm:pt>
    <dgm:pt modelId="{1037E677-AE9B-40AB-A1C4-C98D4847F6C5}" type="pres">
      <dgm:prSet presAssocID="{C5142350-F8C8-451D-8C61-A1E4C1671EF8}" presName="FiveConn_4-5" presStyleLbl="fgAccFollowNode1" presStyleIdx="3" presStyleCnt="4">
        <dgm:presLayoutVars>
          <dgm:bulletEnabled val="1"/>
        </dgm:presLayoutVars>
      </dgm:prSet>
      <dgm:spPr/>
    </dgm:pt>
    <dgm:pt modelId="{DDBCA626-BF41-4707-9A55-9C270F17C829}" type="pres">
      <dgm:prSet presAssocID="{C5142350-F8C8-451D-8C61-A1E4C1671EF8}" presName="FiveNodes_1_text" presStyleLbl="node1" presStyleIdx="4" presStyleCnt="5">
        <dgm:presLayoutVars>
          <dgm:bulletEnabled val="1"/>
        </dgm:presLayoutVars>
      </dgm:prSet>
      <dgm:spPr/>
    </dgm:pt>
    <dgm:pt modelId="{4C431BAC-2837-4CE3-99D1-61826FF821F5}" type="pres">
      <dgm:prSet presAssocID="{C5142350-F8C8-451D-8C61-A1E4C1671EF8}" presName="FiveNodes_2_text" presStyleLbl="node1" presStyleIdx="4" presStyleCnt="5">
        <dgm:presLayoutVars>
          <dgm:bulletEnabled val="1"/>
        </dgm:presLayoutVars>
      </dgm:prSet>
      <dgm:spPr/>
    </dgm:pt>
    <dgm:pt modelId="{E4B8943D-218D-4663-8F60-73E39B379527}" type="pres">
      <dgm:prSet presAssocID="{C5142350-F8C8-451D-8C61-A1E4C1671EF8}" presName="FiveNodes_3_text" presStyleLbl="node1" presStyleIdx="4" presStyleCnt="5">
        <dgm:presLayoutVars>
          <dgm:bulletEnabled val="1"/>
        </dgm:presLayoutVars>
      </dgm:prSet>
      <dgm:spPr/>
    </dgm:pt>
    <dgm:pt modelId="{0D0A1163-480B-4E87-9378-C887BA259ED7}" type="pres">
      <dgm:prSet presAssocID="{C5142350-F8C8-451D-8C61-A1E4C1671EF8}" presName="FiveNodes_4_text" presStyleLbl="node1" presStyleIdx="4" presStyleCnt="5">
        <dgm:presLayoutVars>
          <dgm:bulletEnabled val="1"/>
        </dgm:presLayoutVars>
      </dgm:prSet>
      <dgm:spPr/>
    </dgm:pt>
    <dgm:pt modelId="{34542D9D-4ABA-4E36-9BBE-2E34DA6B7FCE}" type="pres">
      <dgm:prSet presAssocID="{C5142350-F8C8-451D-8C61-A1E4C1671EF8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3387A001-410D-4148-860A-CDB2780CEFE8}" type="presOf" srcId="{BE0B8B1A-D6E8-4332-81A8-204B0FDFBA6F}" destId="{4ADA97D9-7356-4163-91CC-91FBADC8F340}" srcOrd="0" destOrd="0" presId="urn:microsoft.com/office/officeart/2005/8/layout/vProcess5"/>
    <dgm:cxn modelId="{7A265912-959D-4400-A33D-CBC9CF6002EA}" type="presOf" srcId="{1CD02796-2E4E-43EC-BC50-0245C0F4000A}" destId="{DDBCA626-BF41-4707-9A55-9C270F17C829}" srcOrd="1" destOrd="0" presId="urn:microsoft.com/office/officeart/2005/8/layout/vProcess5"/>
    <dgm:cxn modelId="{3A439F29-936D-45EB-85C4-F52E258C7C04}" type="presOf" srcId="{93602C12-C2BD-448B-A094-77E40CA1C53C}" destId="{E4B8943D-218D-4663-8F60-73E39B379527}" srcOrd="1" destOrd="0" presId="urn:microsoft.com/office/officeart/2005/8/layout/vProcess5"/>
    <dgm:cxn modelId="{27A14331-225E-4FF8-95AA-FB5650BFB422}" type="presOf" srcId="{72223F17-F593-4498-8C47-2531E0657006}" destId="{34542D9D-4ABA-4E36-9BBE-2E34DA6B7FCE}" srcOrd="1" destOrd="0" presId="urn:microsoft.com/office/officeart/2005/8/layout/vProcess5"/>
    <dgm:cxn modelId="{DF730249-C47C-4C05-8610-59810B985D25}" type="presOf" srcId="{1CD02796-2E4E-43EC-BC50-0245C0F4000A}" destId="{69B9A0AA-61B2-4AF9-81D1-89DC73FD9087}" srcOrd="0" destOrd="0" presId="urn:microsoft.com/office/officeart/2005/8/layout/vProcess5"/>
    <dgm:cxn modelId="{88E0A357-EA65-42DE-9D9B-5737D10B93AD}" type="presOf" srcId="{C5142350-F8C8-451D-8C61-A1E4C1671EF8}" destId="{2ED0E892-D58F-410B-AE10-F83206949B32}" srcOrd="0" destOrd="0" presId="urn:microsoft.com/office/officeart/2005/8/layout/vProcess5"/>
    <dgm:cxn modelId="{0919607E-DC7E-4D8C-9D07-B7C0E9B66C38}" srcId="{C5142350-F8C8-451D-8C61-A1E4C1671EF8}" destId="{93602C12-C2BD-448B-A094-77E40CA1C53C}" srcOrd="2" destOrd="0" parTransId="{E469F44F-F12E-44A5-BFB2-189E683E6F67}" sibTransId="{A31AAE56-28FA-4BBA-B9A9-12D94B608F53}"/>
    <dgm:cxn modelId="{1E4C5281-343F-44A5-B388-A79FBC90ED8C}" type="presOf" srcId="{ED1BBB56-480D-4905-B34F-F1485084D15A}" destId="{00C34F45-52EE-4DBF-95F1-16AF04AA0398}" srcOrd="0" destOrd="0" presId="urn:microsoft.com/office/officeart/2005/8/layout/vProcess5"/>
    <dgm:cxn modelId="{A360F581-F4A3-45C8-93C7-0223E0E1341A}" type="presOf" srcId="{7BA45D08-F8DE-406B-AC72-2FDBECCADD03}" destId="{1037E677-AE9B-40AB-A1C4-C98D4847F6C5}" srcOrd="0" destOrd="0" presId="urn:microsoft.com/office/officeart/2005/8/layout/vProcess5"/>
    <dgm:cxn modelId="{A69A8C87-560B-4952-A502-5CFD015B4989}" type="presOf" srcId="{ED1BBB56-480D-4905-B34F-F1485084D15A}" destId="{0D0A1163-480B-4E87-9378-C887BA259ED7}" srcOrd="1" destOrd="0" presId="urn:microsoft.com/office/officeart/2005/8/layout/vProcess5"/>
    <dgm:cxn modelId="{D17333A9-60E9-470F-8EFF-9380A7F0BBF7}" srcId="{C5142350-F8C8-451D-8C61-A1E4C1671EF8}" destId="{BE0B8B1A-D6E8-4332-81A8-204B0FDFBA6F}" srcOrd="1" destOrd="0" parTransId="{F2C628CF-D610-48B8-BEAE-7AB84F2F24D4}" sibTransId="{F74AF91D-9C00-4D52-B8D3-5ADE747DFC6B}"/>
    <dgm:cxn modelId="{FAEFBFAA-CFD1-44D7-AF36-A9F154E7D2CC}" type="presOf" srcId="{01C97FFC-0EC5-4355-8E6E-798A2DBEFC92}" destId="{634CC962-B73F-4134-95C2-F34D69490C30}" srcOrd="0" destOrd="0" presId="urn:microsoft.com/office/officeart/2005/8/layout/vProcess5"/>
    <dgm:cxn modelId="{54B002C1-A0D5-4A90-98DB-C8F71B7D1D11}" srcId="{C5142350-F8C8-451D-8C61-A1E4C1671EF8}" destId="{72223F17-F593-4498-8C47-2531E0657006}" srcOrd="4" destOrd="0" parTransId="{E99AF413-8C85-4F71-9191-E493D2D201C6}" sibTransId="{934D8A07-58C5-4406-A692-607B522310EA}"/>
    <dgm:cxn modelId="{02572CC7-3DD1-4E06-B2BC-45D593E010BE}" srcId="{C5142350-F8C8-451D-8C61-A1E4C1671EF8}" destId="{1CD02796-2E4E-43EC-BC50-0245C0F4000A}" srcOrd="0" destOrd="0" parTransId="{9E8D57F2-D833-4375-96DE-CCD91E338058}" sibTransId="{01C97FFC-0EC5-4355-8E6E-798A2DBEFC92}"/>
    <dgm:cxn modelId="{8F1E61E0-4724-4CA3-AD93-104072EC8D61}" type="presOf" srcId="{72223F17-F593-4498-8C47-2531E0657006}" destId="{0F918061-836D-4BBB-A3DE-070175FF47BF}" srcOrd="0" destOrd="0" presId="urn:microsoft.com/office/officeart/2005/8/layout/vProcess5"/>
    <dgm:cxn modelId="{112A26E2-21BE-4B2E-823F-834C1AA88C56}" type="presOf" srcId="{BE0B8B1A-D6E8-4332-81A8-204B0FDFBA6F}" destId="{4C431BAC-2837-4CE3-99D1-61826FF821F5}" srcOrd="1" destOrd="0" presId="urn:microsoft.com/office/officeart/2005/8/layout/vProcess5"/>
    <dgm:cxn modelId="{B882E6E6-A13B-4A6D-B25E-E5813BF00540}" srcId="{C5142350-F8C8-451D-8C61-A1E4C1671EF8}" destId="{ED1BBB56-480D-4905-B34F-F1485084D15A}" srcOrd="3" destOrd="0" parTransId="{DF56E049-FDBC-469D-B97E-2D820A7F78F3}" sibTransId="{7BA45D08-F8DE-406B-AC72-2FDBECCADD03}"/>
    <dgm:cxn modelId="{BE7C6FF3-F44D-4F0F-AC24-848B15D3FD2C}" type="presOf" srcId="{F74AF91D-9C00-4D52-B8D3-5ADE747DFC6B}" destId="{1ECAAD96-F0C4-46FD-B893-7E08EAA826E4}" srcOrd="0" destOrd="0" presId="urn:microsoft.com/office/officeart/2005/8/layout/vProcess5"/>
    <dgm:cxn modelId="{0EC255FC-F558-4937-B1ED-5A7AEA8CE68C}" type="presOf" srcId="{A31AAE56-28FA-4BBA-B9A9-12D94B608F53}" destId="{C5ED53F9-89DF-457F-9C77-F13979321B53}" srcOrd="0" destOrd="0" presId="urn:microsoft.com/office/officeart/2005/8/layout/vProcess5"/>
    <dgm:cxn modelId="{02C7B2FF-4F83-435D-B16A-1A36044CB88E}" type="presOf" srcId="{93602C12-C2BD-448B-A094-77E40CA1C53C}" destId="{8A59DAEB-AA98-4C34-AA55-990E268B9BD5}" srcOrd="0" destOrd="0" presId="urn:microsoft.com/office/officeart/2005/8/layout/vProcess5"/>
    <dgm:cxn modelId="{EFE50597-AB49-453F-8910-8A4439F62736}" type="presParOf" srcId="{2ED0E892-D58F-410B-AE10-F83206949B32}" destId="{FE305C32-67EE-4AE1-B436-0181EF261146}" srcOrd="0" destOrd="0" presId="urn:microsoft.com/office/officeart/2005/8/layout/vProcess5"/>
    <dgm:cxn modelId="{346342DA-4478-4C33-8204-06777792A0CB}" type="presParOf" srcId="{2ED0E892-D58F-410B-AE10-F83206949B32}" destId="{69B9A0AA-61B2-4AF9-81D1-89DC73FD9087}" srcOrd="1" destOrd="0" presId="urn:microsoft.com/office/officeart/2005/8/layout/vProcess5"/>
    <dgm:cxn modelId="{5D358F91-9B6E-4928-AAD2-E349641DB107}" type="presParOf" srcId="{2ED0E892-D58F-410B-AE10-F83206949B32}" destId="{4ADA97D9-7356-4163-91CC-91FBADC8F340}" srcOrd="2" destOrd="0" presId="urn:microsoft.com/office/officeart/2005/8/layout/vProcess5"/>
    <dgm:cxn modelId="{BD1A217D-94CE-4AC4-802C-7BDBC04679B0}" type="presParOf" srcId="{2ED0E892-D58F-410B-AE10-F83206949B32}" destId="{8A59DAEB-AA98-4C34-AA55-990E268B9BD5}" srcOrd="3" destOrd="0" presId="urn:microsoft.com/office/officeart/2005/8/layout/vProcess5"/>
    <dgm:cxn modelId="{87FEBE02-2CF4-48C2-BBE1-831F0B412B57}" type="presParOf" srcId="{2ED0E892-D58F-410B-AE10-F83206949B32}" destId="{00C34F45-52EE-4DBF-95F1-16AF04AA0398}" srcOrd="4" destOrd="0" presId="urn:microsoft.com/office/officeart/2005/8/layout/vProcess5"/>
    <dgm:cxn modelId="{40205E9F-0EAD-4E7A-832A-DA1926A2F3D0}" type="presParOf" srcId="{2ED0E892-D58F-410B-AE10-F83206949B32}" destId="{0F918061-836D-4BBB-A3DE-070175FF47BF}" srcOrd="5" destOrd="0" presId="urn:microsoft.com/office/officeart/2005/8/layout/vProcess5"/>
    <dgm:cxn modelId="{4CB5421E-93C9-4933-A0E7-66A228F34975}" type="presParOf" srcId="{2ED0E892-D58F-410B-AE10-F83206949B32}" destId="{634CC962-B73F-4134-95C2-F34D69490C30}" srcOrd="6" destOrd="0" presId="urn:microsoft.com/office/officeart/2005/8/layout/vProcess5"/>
    <dgm:cxn modelId="{D224738A-222D-4B2E-BD34-101698A5809E}" type="presParOf" srcId="{2ED0E892-D58F-410B-AE10-F83206949B32}" destId="{1ECAAD96-F0C4-46FD-B893-7E08EAA826E4}" srcOrd="7" destOrd="0" presId="urn:microsoft.com/office/officeart/2005/8/layout/vProcess5"/>
    <dgm:cxn modelId="{25EF57A7-A722-4F85-A370-2BDA93C0F23B}" type="presParOf" srcId="{2ED0E892-D58F-410B-AE10-F83206949B32}" destId="{C5ED53F9-89DF-457F-9C77-F13979321B53}" srcOrd="8" destOrd="0" presId="urn:microsoft.com/office/officeart/2005/8/layout/vProcess5"/>
    <dgm:cxn modelId="{06AB34F7-1C38-4C63-AF78-AA05C72817DA}" type="presParOf" srcId="{2ED0E892-D58F-410B-AE10-F83206949B32}" destId="{1037E677-AE9B-40AB-A1C4-C98D4847F6C5}" srcOrd="9" destOrd="0" presId="urn:microsoft.com/office/officeart/2005/8/layout/vProcess5"/>
    <dgm:cxn modelId="{F73F8A26-304E-4C88-88D7-92FF25E1EC54}" type="presParOf" srcId="{2ED0E892-D58F-410B-AE10-F83206949B32}" destId="{DDBCA626-BF41-4707-9A55-9C270F17C829}" srcOrd="10" destOrd="0" presId="urn:microsoft.com/office/officeart/2005/8/layout/vProcess5"/>
    <dgm:cxn modelId="{42C85E5D-8928-4C71-9021-DA2ED7F80FC8}" type="presParOf" srcId="{2ED0E892-D58F-410B-AE10-F83206949B32}" destId="{4C431BAC-2837-4CE3-99D1-61826FF821F5}" srcOrd="11" destOrd="0" presId="urn:microsoft.com/office/officeart/2005/8/layout/vProcess5"/>
    <dgm:cxn modelId="{5BDFA912-A2EF-42B7-8006-F0F0256CC71A}" type="presParOf" srcId="{2ED0E892-D58F-410B-AE10-F83206949B32}" destId="{E4B8943D-218D-4663-8F60-73E39B379527}" srcOrd="12" destOrd="0" presId="urn:microsoft.com/office/officeart/2005/8/layout/vProcess5"/>
    <dgm:cxn modelId="{1DB94369-A73C-47D1-87BB-618EF88D1589}" type="presParOf" srcId="{2ED0E892-D58F-410B-AE10-F83206949B32}" destId="{0D0A1163-480B-4E87-9378-C887BA259ED7}" srcOrd="13" destOrd="0" presId="urn:microsoft.com/office/officeart/2005/8/layout/vProcess5"/>
    <dgm:cxn modelId="{8D1954B3-1C58-423B-BBCE-BD3FC32C452F}" type="presParOf" srcId="{2ED0E892-D58F-410B-AE10-F83206949B32}" destId="{34542D9D-4ABA-4E36-9BBE-2E34DA6B7FCE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7E21BA7-FA47-44C2-8EFF-2173F6BC49EA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03EF922-BA21-4A0B-96A4-482A836230C7}">
      <dgm:prSet phldrT="[Text]"/>
      <dgm:spPr/>
      <dgm:t>
        <a:bodyPr/>
        <a:lstStyle/>
        <a:p>
          <a:r>
            <a:rPr lang="en-US" dirty="0"/>
            <a:t>Use Selenium to get Insolation Index , Temperature and Wind speed for each coordinate as a text file</a:t>
          </a:r>
        </a:p>
      </dgm:t>
    </dgm:pt>
    <dgm:pt modelId="{48726183-9C60-4A81-B663-54AD148C887D}" type="parTrans" cxnId="{ACE24F9D-0C27-42FD-8C53-DCF3BCEB2EF0}">
      <dgm:prSet/>
      <dgm:spPr/>
      <dgm:t>
        <a:bodyPr/>
        <a:lstStyle/>
        <a:p>
          <a:endParaRPr lang="en-US"/>
        </a:p>
      </dgm:t>
    </dgm:pt>
    <dgm:pt modelId="{56475FC4-A77A-44F8-8533-F538C104771F}" type="sibTrans" cxnId="{ACE24F9D-0C27-42FD-8C53-DCF3BCEB2EF0}">
      <dgm:prSet/>
      <dgm:spPr/>
      <dgm:t>
        <a:bodyPr/>
        <a:lstStyle/>
        <a:p>
          <a:endParaRPr lang="en-US"/>
        </a:p>
      </dgm:t>
    </dgm:pt>
    <dgm:pt modelId="{47B407C7-0B87-48E4-94AA-164852D7C51E}">
      <dgm:prSet phldrT="[Text]"/>
      <dgm:spPr/>
      <dgm:t>
        <a:bodyPr/>
        <a:lstStyle/>
        <a:p>
          <a:r>
            <a:rPr lang="en-US" dirty="0"/>
            <a:t>Process text file outputs, convert to CSV</a:t>
          </a:r>
        </a:p>
      </dgm:t>
    </dgm:pt>
    <dgm:pt modelId="{2C650A7F-F23F-4BDA-9C98-F815756A0833}" type="parTrans" cxnId="{5FA37D74-71E3-48B5-96C7-FFB51A44D051}">
      <dgm:prSet/>
      <dgm:spPr/>
      <dgm:t>
        <a:bodyPr/>
        <a:lstStyle/>
        <a:p>
          <a:endParaRPr lang="en-US"/>
        </a:p>
      </dgm:t>
    </dgm:pt>
    <dgm:pt modelId="{CEC9066B-7FD0-4E87-AC66-E08AC8C7FDA3}" type="sibTrans" cxnId="{5FA37D74-71E3-48B5-96C7-FFB51A44D051}">
      <dgm:prSet/>
      <dgm:spPr/>
      <dgm:t>
        <a:bodyPr/>
        <a:lstStyle/>
        <a:p>
          <a:endParaRPr lang="en-US"/>
        </a:p>
      </dgm:t>
    </dgm:pt>
    <dgm:pt modelId="{9341B115-6D3B-4660-B866-6A5894AB18C7}">
      <dgm:prSet phldrT="[Text]"/>
      <dgm:spPr/>
      <dgm:t>
        <a:bodyPr/>
        <a:lstStyle/>
        <a:p>
          <a:r>
            <a:rPr lang="en-US" dirty="0"/>
            <a:t>Append CSV files into master dataset</a:t>
          </a:r>
        </a:p>
      </dgm:t>
    </dgm:pt>
    <dgm:pt modelId="{493C93B3-AE3E-460D-9E9B-52F024267E8B}" type="parTrans" cxnId="{A67F4406-96F6-4F27-B9A7-699CBB60B454}">
      <dgm:prSet/>
      <dgm:spPr/>
      <dgm:t>
        <a:bodyPr/>
        <a:lstStyle/>
        <a:p>
          <a:endParaRPr lang="en-US"/>
        </a:p>
      </dgm:t>
    </dgm:pt>
    <dgm:pt modelId="{E02E6CB8-690C-4D1B-8AE8-E1B687323DD6}" type="sibTrans" cxnId="{A67F4406-96F6-4F27-B9A7-699CBB60B454}">
      <dgm:prSet/>
      <dgm:spPr/>
      <dgm:t>
        <a:bodyPr/>
        <a:lstStyle/>
        <a:p>
          <a:endParaRPr lang="en-US"/>
        </a:p>
      </dgm:t>
    </dgm:pt>
    <dgm:pt modelId="{687DEACB-30FE-42D4-A33D-45E09D70CD2D}" type="pres">
      <dgm:prSet presAssocID="{17E21BA7-FA47-44C2-8EFF-2173F6BC49EA}" presName="outerComposite" presStyleCnt="0">
        <dgm:presLayoutVars>
          <dgm:chMax val="5"/>
          <dgm:dir/>
          <dgm:resizeHandles val="exact"/>
        </dgm:presLayoutVars>
      </dgm:prSet>
      <dgm:spPr/>
    </dgm:pt>
    <dgm:pt modelId="{BCED8C5A-B659-4B8A-A170-6CC870D6ACE8}" type="pres">
      <dgm:prSet presAssocID="{17E21BA7-FA47-44C2-8EFF-2173F6BC49EA}" presName="dummyMaxCanvas" presStyleCnt="0">
        <dgm:presLayoutVars/>
      </dgm:prSet>
      <dgm:spPr/>
    </dgm:pt>
    <dgm:pt modelId="{42B8DDC5-C303-4D63-8CAA-A024D407F61E}" type="pres">
      <dgm:prSet presAssocID="{17E21BA7-FA47-44C2-8EFF-2173F6BC49EA}" presName="ThreeNodes_1" presStyleLbl="node1" presStyleIdx="0" presStyleCnt="3">
        <dgm:presLayoutVars>
          <dgm:bulletEnabled val="1"/>
        </dgm:presLayoutVars>
      </dgm:prSet>
      <dgm:spPr/>
    </dgm:pt>
    <dgm:pt modelId="{1C334C1D-F7FB-47E9-BD63-7BC6924A3185}" type="pres">
      <dgm:prSet presAssocID="{17E21BA7-FA47-44C2-8EFF-2173F6BC49EA}" presName="ThreeNodes_2" presStyleLbl="node1" presStyleIdx="1" presStyleCnt="3">
        <dgm:presLayoutVars>
          <dgm:bulletEnabled val="1"/>
        </dgm:presLayoutVars>
      </dgm:prSet>
      <dgm:spPr/>
    </dgm:pt>
    <dgm:pt modelId="{D17C8F5C-D967-4535-B750-3AA0252D72CD}" type="pres">
      <dgm:prSet presAssocID="{17E21BA7-FA47-44C2-8EFF-2173F6BC49EA}" presName="ThreeNodes_3" presStyleLbl="node1" presStyleIdx="2" presStyleCnt="3">
        <dgm:presLayoutVars>
          <dgm:bulletEnabled val="1"/>
        </dgm:presLayoutVars>
      </dgm:prSet>
      <dgm:spPr/>
    </dgm:pt>
    <dgm:pt modelId="{E69B283A-9F99-4AA3-8619-E332DD20C1BE}" type="pres">
      <dgm:prSet presAssocID="{17E21BA7-FA47-44C2-8EFF-2173F6BC49EA}" presName="ThreeConn_1-2" presStyleLbl="fgAccFollowNode1" presStyleIdx="0" presStyleCnt="2">
        <dgm:presLayoutVars>
          <dgm:bulletEnabled val="1"/>
        </dgm:presLayoutVars>
      </dgm:prSet>
      <dgm:spPr/>
    </dgm:pt>
    <dgm:pt modelId="{D09DEF32-F431-4196-9973-C80C631001F6}" type="pres">
      <dgm:prSet presAssocID="{17E21BA7-FA47-44C2-8EFF-2173F6BC49EA}" presName="ThreeConn_2-3" presStyleLbl="fgAccFollowNode1" presStyleIdx="1" presStyleCnt="2">
        <dgm:presLayoutVars>
          <dgm:bulletEnabled val="1"/>
        </dgm:presLayoutVars>
      </dgm:prSet>
      <dgm:spPr/>
    </dgm:pt>
    <dgm:pt modelId="{A3F4CCD7-32E8-4797-B8B2-BE7FDD706F52}" type="pres">
      <dgm:prSet presAssocID="{17E21BA7-FA47-44C2-8EFF-2173F6BC49EA}" presName="ThreeNodes_1_text" presStyleLbl="node1" presStyleIdx="2" presStyleCnt="3">
        <dgm:presLayoutVars>
          <dgm:bulletEnabled val="1"/>
        </dgm:presLayoutVars>
      </dgm:prSet>
      <dgm:spPr/>
    </dgm:pt>
    <dgm:pt modelId="{A847897E-0045-4461-94DF-896004EAF4B8}" type="pres">
      <dgm:prSet presAssocID="{17E21BA7-FA47-44C2-8EFF-2173F6BC49EA}" presName="ThreeNodes_2_text" presStyleLbl="node1" presStyleIdx="2" presStyleCnt="3">
        <dgm:presLayoutVars>
          <dgm:bulletEnabled val="1"/>
        </dgm:presLayoutVars>
      </dgm:prSet>
      <dgm:spPr/>
    </dgm:pt>
    <dgm:pt modelId="{CEDFF2A1-FBB9-436F-B8F4-5251337A8987}" type="pres">
      <dgm:prSet presAssocID="{17E21BA7-FA47-44C2-8EFF-2173F6BC49EA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CC01B000-5AB9-4F77-BA16-C07D32A89AEA}" type="presOf" srcId="{17E21BA7-FA47-44C2-8EFF-2173F6BC49EA}" destId="{687DEACB-30FE-42D4-A33D-45E09D70CD2D}" srcOrd="0" destOrd="0" presId="urn:microsoft.com/office/officeart/2005/8/layout/vProcess5"/>
    <dgm:cxn modelId="{A67F4406-96F6-4F27-B9A7-699CBB60B454}" srcId="{17E21BA7-FA47-44C2-8EFF-2173F6BC49EA}" destId="{9341B115-6D3B-4660-B866-6A5894AB18C7}" srcOrd="2" destOrd="0" parTransId="{493C93B3-AE3E-460D-9E9B-52F024267E8B}" sibTransId="{E02E6CB8-690C-4D1B-8AE8-E1B687323DD6}"/>
    <dgm:cxn modelId="{56B43D0C-2A8F-45C2-8BD3-050519321420}" type="presOf" srcId="{56475FC4-A77A-44F8-8533-F538C104771F}" destId="{E69B283A-9F99-4AA3-8619-E332DD20C1BE}" srcOrd="0" destOrd="0" presId="urn:microsoft.com/office/officeart/2005/8/layout/vProcess5"/>
    <dgm:cxn modelId="{A3EB3F12-1A8C-4606-BAEC-F51C81D82E8C}" type="presOf" srcId="{47B407C7-0B87-48E4-94AA-164852D7C51E}" destId="{1C334C1D-F7FB-47E9-BD63-7BC6924A3185}" srcOrd="0" destOrd="0" presId="urn:microsoft.com/office/officeart/2005/8/layout/vProcess5"/>
    <dgm:cxn modelId="{A4EA292B-6A7B-44F7-B945-2BC51799B07A}" type="presOf" srcId="{47B407C7-0B87-48E4-94AA-164852D7C51E}" destId="{A847897E-0045-4461-94DF-896004EAF4B8}" srcOrd="1" destOrd="0" presId="urn:microsoft.com/office/officeart/2005/8/layout/vProcess5"/>
    <dgm:cxn modelId="{21831F5C-80E2-4198-9BA8-4CF92EAF4EE2}" type="presOf" srcId="{003EF922-BA21-4A0B-96A4-482A836230C7}" destId="{42B8DDC5-C303-4D63-8CAA-A024D407F61E}" srcOrd="0" destOrd="0" presId="urn:microsoft.com/office/officeart/2005/8/layout/vProcess5"/>
    <dgm:cxn modelId="{7964A166-43C1-4D42-AC74-4B8BC6302987}" type="presOf" srcId="{9341B115-6D3B-4660-B866-6A5894AB18C7}" destId="{CEDFF2A1-FBB9-436F-B8F4-5251337A8987}" srcOrd="1" destOrd="0" presId="urn:microsoft.com/office/officeart/2005/8/layout/vProcess5"/>
    <dgm:cxn modelId="{5FA37D74-71E3-48B5-96C7-FFB51A44D051}" srcId="{17E21BA7-FA47-44C2-8EFF-2173F6BC49EA}" destId="{47B407C7-0B87-48E4-94AA-164852D7C51E}" srcOrd="1" destOrd="0" parTransId="{2C650A7F-F23F-4BDA-9C98-F815756A0833}" sibTransId="{CEC9066B-7FD0-4E87-AC66-E08AC8C7FDA3}"/>
    <dgm:cxn modelId="{C2622D90-1D0B-4FC3-9006-5E82ACBF797B}" type="presOf" srcId="{9341B115-6D3B-4660-B866-6A5894AB18C7}" destId="{D17C8F5C-D967-4535-B750-3AA0252D72CD}" srcOrd="0" destOrd="0" presId="urn:microsoft.com/office/officeart/2005/8/layout/vProcess5"/>
    <dgm:cxn modelId="{ACE24F9D-0C27-42FD-8C53-DCF3BCEB2EF0}" srcId="{17E21BA7-FA47-44C2-8EFF-2173F6BC49EA}" destId="{003EF922-BA21-4A0B-96A4-482A836230C7}" srcOrd="0" destOrd="0" parTransId="{48726183-9C60-4A81-B663-54AD148C887D}" sibTransId="{56475FC4-A77A-44F8-8533-F538C104771F}"/>
    <dgm:cxn modelId="{23D62BAD-AE73-4E38-93B2-76B93F120DA8}" type="presOf" srcId="{CEC9066B-7FD0-4E87-AC66-E08AC8C7FDA3}" destId="{D09DEF32-F431-4196-9973-C80C631001F6}" srcOrd="0" destOrd="0" presId="urn:microsoft.com/office/officeart/2005/8/layout/vProcess5"/>
    <dgm:cxn modelId="{C59A15F1-5F13-482D-8CDD-1CFBB6B90B5A}" type="presOf" srcId="{003EF922-BA21-4A0B-96A4-482A836230C7}" destId="{A3F4CCD7-32E8-4797-B8B2-BE7FDD706F52}" srcOrd="1" destOrd="0" presId="urn:microsoft.com/office/officeart/2005/8/layout/vProcess5"/>
    <dgm:cxn modelId="{558B5484-A377-400D-806F-5E9C43861E41}" type="presParOf" srcId="{687DEACB-30FE-42D4-A33D-45E09D70CD2D}" destId="{BCED8C5A-B659-4B8A-A170-6CC870D6ACE8}" srcOrd="0" destOrd="0" presId="urn:microsoft.com/office/officeart/2005/8/layout/vProcess5"/>
    <dgm:cxn modelId="{9AA603E3-401E-4B24-B780-996D7FED989A}" type="presParOf" srcId="{687DEACB-30FE-42D4-A33D-45E09D70CD2D}" destId="{42B8DDC5-C303-4D63-8CAA-A024D407F61E}" srcOrd="1" destOrd="0" presId="urn:microsoft.com/office/officeart/2005/8/layout/vProcess5"/>
    <dgm:cxn modelId="{E6BA752E-8B1C-40BA-BFD7-BCE0DDE68A07}" type="presParOf" srcId="{687DEACB-30FE-42D4-A33D-45E09D70CD2D}" destId="{1C334C1D-F7FB-47E9-BD63-7BC6924A3185}" srcOrd="2" destOrd="0" presId="urn:microsoft.com/office/officeart/2005/8/layout/vProcess5"/>
    <dgm:cxn modelId="{B760D254-EFDD-4401-AF8C-B53027B40B68}" type="presParOf" srcId="{687DEACB-30FE-42D4-A33D-45E09D70CD2D}" destId="{D17C8F5C-D967-4535-B750-3AA0252D72CD}" srcOrd="3" destOrd="0" presId="urn:microsoft.com/office/officeart/2005/8/layout/vProcess5"/>
    <dgm:cxn modelId="{49A7B21A-CE55-45FE-8757-27BA2F64C0E1}" type="presParOf" srcId="{687DEACB-30FE-42D4-A33D-45E09D70CD2D}" destId="{E69B283A-9F99-4AA3-8619-E332DD20C1BE}" srcOrd="4" destOrd="0" presId="urn:microsoft.com/office/officeart/2005/8/layout/vProcess5"/>
    <dgm:cxn modelId="{B993E073-E34A-4DC1-B854-43F8DE9B962C}" type="presParOf" srcId="{687DEACB-30FE-42D4-A33D-45E09D70CD2D}" destId="{D09DEF32-F431-4196-9973-C80C631001F6}" srcOrd="5" destOrd="0" presId="urn:microsoft.com/office/officeart/2005/8/layout/vProcess5"/>
    <dgm:cxn modelId="{23E9B20D-D2A6-46A3-BD90-29347A4B97DF}" type="presParOf" srcId="{687DEACB-30FE-42D4-A33D-45E09D70CD2D}" destId="{A3F4CCD7-32E8-4797-B8B2-BE7FDD706F52}" srcOrd="6" destOrd="0" presId="urn:microsoft.com/office/officeart/2005/8/layout/vProcess5"/>
    <dgm:cxn modelId="{F5CBDC71-3E7E-4FF3-9413-82E736AF6865}" type="presParOf" srcId="{687DEACB-30FE-42D4-A33D-45E09D70CD2D}" destId="{A847897E-0045-4461-94DF-896004EAF4B8}" srcOrd="7" destOrd="0" presId="urn:microsoft.com/office/officeart/2005/8/layout/vProcess5"/>
    <dgm:cxn modelId="{80885CD3-51D5-45BE-A15F-8A28D12984F3}" type="presParOf" srcId="{687DEACB-30FE-42D4-A33D-45E09D70CD2D}" destId="{CEDFF2A1-FBB9-436F-B8F4-5251337A8987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7C7E9A0-B753-4E4E-A7BD-A1039F8FEF69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D4DFBB1-398B-40EC-8619-C8BBD7DC1A87}">
      <dgm:prSet phldrT="[Text]"/>
      <dgm:spPr/>
      <dgm:t>
        <a:bodyPr/>
        <a:lstStyle/>
        <a:p>
          <a:r>
            <a:rPr lang="en-US" dirty="0"/>
            <a:t>Load master dataset in Pandas</a:t>
          </a:r>
        </a:p>
      </dgm:t>
    </dgm:pt>
    <dgm:pt modelId="{BC872B15-928A-46C7-8A58-3333BF3FB7BF}" type="parTrans" cxnId="{523254F1-09C6-4454-A2B2-5721E9DB25FF}">
      <dgm:prSet/>
      <dgm:spPr/>
      <dgm:t>
        <a:bodyPr/>
        <a:lstStyle/>
        <a:p>
          <a:endParaRPr lang="en-US"/>
        </a:p>
      </dgm:t>
    </dgm:pt>
    <dgm:pt modelId="{84B03D9E-7EE6-477B-BE2A-0E4B7016AC53}" type="sibTrans" cxnId="{523254F1-09C6-4454-A2B2-5721E9DB25FF}">
      <dgm:prSet/>
      <dgm:spPr/>
      <dgm:t>
        <a:bodyPr/>
        <a:lstStyle/>
        <a:p>
          <a:endParaRPr lang="en-US"/>
        </a:p>
      </dgm:t>
    </dgm:pt>
    <dgm:pt modelId="{6CC5E958-2CAF-45D2-A1E8-612F086BD41C}">
      <dgm:prSet phldrT="[Text]"/>
      <dgm:spPr/>
      <dgm:t>
        <a:bodyPr/>
        <a:lstStyle/>
        <a:p>
          <a:r>
            <a:rPr lang="en-US" dirty="0"/>
            <a:t>Use google maps API to generate State for each coordinate </a:t>
          </a:r>
        </a:p>
      </dgm:t>
    </dgm:pt>
    <dgm:pt modelId="{3CCAC2BF-13C8-42BE-BEF6-4C4806ED64B6}" type="parTrans" cxnId="{5D2341E9-6DAB-4486-8356-511CD554FDF9}">
      <dgm:prSet/>
      <dgm:spPr/>
      <dgm:t>
        <a:bodyPr/>
        <a:lstStyle/>
        <a:p>
          <a:endParaRPr lang="en-US"/>
        </a:p>
      </dgm:t>
    </dgm:pt>
    <dgm:pt modelId="{DE07391C-F729-4F15-B18E-D8ECAD1A5528}" type="sibTrans" cxnId="{5D2341E9-6DAB-4486-8356-511CD554FDF9}">
      <dgm:prSet/>
      <dgm:spPr/>
      <dgm:t>
        <a:bodyPr/>
        <a:lstStyle/>
        <a:p>
          <a:endParaRPr lang="en-US"/>
        </a:p>
      </dgm:t>
    </dgm:pt>
    <dgm:pt modelId="{5931EA38-814C-4B09-8FB3-0747265F6A02}">
      <dgm:prSet phldrT="[Text]"/>
      <dgm:spPr/>
      <dgm:t>
        <a:bodyPr/>
        <a:lstStyle/>
        <a:p>
          <a:r>
            <a:rPr lang="en-US" dirty="0"/>
            <a:t>Aggregate data by month ( from days -&gt; month ) by min , max , mean.</a:t>
          </a:r>
        </a:p>
      </dgm:t>
    </dgm:pt>
    <dgm:pt modelId="{F2707DEE-2B40-4E37-8002-46F3FD3A0063}" type="parTrans" cxnId="{E9C2D1A8-5F46-4FE3-93FD-CAE9BF1327CC}">
      <dgm:prSet/>
      <dgm:spPr/>
      <dgm:t>
        <a:bodyPr/>
        <a:lstStyle/>
        <a:p>
          <a:endParaRPr lang="en-US"/>
        </a:p>
      </dgm:t>
    </dgm:pt>
    <dgm:pt modelId="{1B104DBD-CC91-40D2-ABBB-D317DB8F0644}" type="sibTrans" cxnId="{E9C2D1A8-5F46-4FE3-93FD-CAE9BF1327CC}">
      <dgm:prSet/>
      <dgm:spPr/>
      <dgm:t>
        <a:bodyPr/>
        <a:lstStyle/>
        <a:p>
          <a:endParaRPr lang="en-US"/>
        </a:p>
      </dgm:t>
    </dgm:pt>
    <dgm:pt modelId="{B0E03D6C-F85F-413E-9F64-AA43281F9E32}">
      <dgm:prSet phldrT="[Text]"/>
      <dgm:spPr/>
      <dgm:t>
        <a:bodyPr/>
        <a:lstStyle/>
        <a:p>
          <a:r>
            <a:rPr lang="en-US" dirty="0"/>
            <a:t>Append data to master dataset and create </a:t>
          </a:r>
          <a:r>
            <a:rPr lang="en-US" dirty="0" err="1"/>
            <a:t>uniqueID</a:t>
          </a:r>
          <a:r>
            <a:rPr lang="en-US" dirty="0"/>
            <a:t> column as </a:t>
          </a:r>
          <a:r>
            <a:rPr lang="en-US" dirty="0" err="1"/>
            <a:t>State_year_month</a:t>
          </a:r>
          <a:endParaRPr lang="en-US" dirty="0"/>
        </a:p>
      </dgm:t>
    </dgm:pt>
    <dgm:pt modelId="{5E9CCC5C-D57B-44A8-BA86-20D976EC7BD7}" type="parTrans" cxnId="{1966F612-F3A6-4AFA-AD21-46FB438F13C3}">
      <dgm:prSet/>
      <dgm:spPr/>
      <dgm:t>
        <a:bodyPr/>
        <a:lstStyle/>
        <a:p>
          <a:endParaRPr lang="en-US"/>
        </a:p>
      </dgm:t>
    </dgm:pt>
    <dgm:pt modelId="{B7D4DEB2-07A1-4596-9927-21C41FC23F85}" type="sibTrans" cxnId="{1966F612-F3A6-4AFA-AD21-46FB438F13C3}">
      <dgm:prSet/>
      <dgm:spPr/>
      <dgm:t>
        <a:bodyPr/>
        <a:lstStyle/>
        <a:p>
          <a:endParaRPr lang="en-US"/>
        </a:p>
      </dgm:t>
    </dgm:pt>
    <dgm:pt modelId="{3839F39F-CC6E-4F6C-83AD-03AB4207ACC4}">
      <dgm:prSet phldrT="[Text]"/>
      <dgm:spPr/>
      <dgm:t>
        <a:bodyPr/>
        <a:lstStyle/>
        <a:p>
          <a:r>
            <a:rPr lang="en-US"/>
            <a:t>Download CSV </a:t>
          </a:r>
          <a:endParaRPr lang="en-US" dirty="0"/>
        </a:p>
      </dgm:t>
    </dgm:pt>
    <dgm:pt modelId="{C2DD2BFC-CBF8-42B0-9A08-C4757F941E2E}" type="parTrans" cxnId="{2BDC00C9-F1D8-42BE-A0C7-A3C679BB0039}">
      <dgm:prSet/>
      <dgm:spPr/>
      <dgm:t>
        <a:bodyPr/>
        <a:lstStyle/>
        <a:p>
          <a:endParaRPr lang="en-US"/>
        </a:p>
      </dgm:t>
    </dgm:pt>
    <dgm:pt modelId="{C2BA03F6-B96E-4942-95A9-3CC3A9B781C9}" type="sibTrans" cxnId="{2BDC00C9-F1D8-42BE-A0C7-A3C679BB0039}">
      <dgm:prSet/>
      <dgm:spPr/>
      <dgm:t>
        <a:bodyPr/>
        <a:lstStyle/>
        <a:p>
          <a:endParaRPr lang="en-US"/>
        </a:p>
      </dgm:t>
    </dgm:pt>
    <dgm:pt modelId="{A363FEE2-C973-4112-83FB-5067BF047C07}" type="pres">
      <dgm:prSet presAssocID="{87C7E9A0-B753-4E4E-A7BD-A1039F8FEF69}" presName="outerComposite" presStyleCnt="0">
        <dgm:presLayoutVars>
          <dgm:chMax val="5"/>
          <dgm:dir/>
          <dgm:resizeHandles val="exact"/>
        </dgm:presLayoutVars>
      </dgm:prSet>
      <dgm:spPr/>
    </dgm:pt>
    <dgm:pt modelId="{06D4EACF-D417-4A54-8311-82E18919DCC4}" type="pres">
      <dgm:prSet presAssocID="{87C7E9A0-B753-4E4E-A7BD-A1039F8FEF69}" presName="dummyMaxCanvas" presStyleCnt="0">
        <dgm:presLayoutVars/>
      </dgm:prSet>
      <dgm:spPr/>
    </dgm:pt>
    <dgm:pt modelId="{C5B347F1-9F4C-447A-8E9D-FE44FC756133}" type="pres">
      <dgm:prSet presAssocID="{87C7E9A0-B753-4E4E-A7BD-A1039F8FEF69}" presName="FiveNodes_1" presStyleLbl="node1" presStyleIdx="0" presStyleCnt="5" custLinFactNeighborX="935">
        <dgm:presLayoutVars>
          <dgm:bulletEnabled val="1"/>
        </dgm:presLayoutVars>
      </dgm:prSet>
      <dgm:spPr/>
    </dgm:pt>
    <dgm:pt modelId="{9150BD7B-6CAC-489C-B3F3-40FC21EDCEE5}" type="pres">
      <dgm:prSet presAssocID="{87C7E9A0-B753-4E4E-A7BD-A1039F8FEF69}" presName="FiveNodes_2" presStyleLbl="node1" presStyleIdx="1" presStyleCnt="5">
        <dgm:presLayoutVars>
          <dgm:bulletEnabled val="1"/>
        </dgm:presLayoutVars>
      </dgm:prSet>
      <dgm:spPr/>
    </dgm:pt>
    <dgm:pt modelId="{E724CD6E-FD4A-4BB2-8810-B3A289D4729D}" type="pres">
      <dgm:prSet presAssocID="{87C7E9A0-B753-4E4E-A7BD-A1039F8FEF69}" presName="FiveNodes_3" presStyleLbl="node1" presStyleIdx="2" presStyleCnt="5">
        <dgm:presLayoutVars>
          <dgm:bulletEnabled val="1"/>
        </dgm:presLayoutVars>
      </dgm:prSet>
      <dgm:spPr/>
    </dgm:pt>
    <dgm:pt modelId="{4E017D13-5FCE-4D40-96E2-89F68B62754C}" type="pres">
      <dgm:prSet presAssocID="{87C7E9A0-B753-4E4E-A7BD-A1039F8FEF69}" presName="FiveNodes_4" presStyleLbl="node1" presStyleIdx="3" presStyleCnt="5">
        <dgm:presLayoutVars>
          <dgm:bulletEnabled val="1"/>
        </dgm:presLayoutVars>
      </dgm:prSet>
      <dgm:spPr/>
    </dgm:pt>
    <dgm:pt modelId="{F0FD9BE5-CC91-4060-B5DA-A9CBD3FFC715}" type="pres">
      <dgm:prSet presAssocID="{87C7E9A0-B753-4E4E-A7BD-A1039F8FEF69}" presName="FiveNodes_5" presStyleLbl="node1" presStyleIdx="4" presStyleCnt="5">
        <dgm:presLayoutVars>
          <dgm:bulletEnabled val="1"/>
        </dgm:presLayoutVars>
      </dgm:prSet>
      <dgm:spPr/>
    </dgm:pt>
    <dgm:pt modelId="{019B084A-8358-4FB2-938C-18240C9854E5}" type="pres">
      <dgm:prSet presAssocID="{87C7E9A0-B753-4E4E-A7BD-A1039F8FEF69}" presName="FiveConn_1-2" presStyleLbl="fgAccFollowNode1" presStyleIdx="0" presStyleCnt="4">
        <dgm:presLayoutVars>
          <dgm:bulletEnabled val="1"/>
        </dgm:presLayoutVars>
      </dgm:prSet>
      <dgm:spPr/>
    </dgm:pt>
    <dgm:pt modelId="{1D1471BA-BED2-42C1-8A12-B4D462415BDB}" type="pres">
      <dgm:prSet presAssocID="{87C7E9A0-B753-4E4E-A7BD-A1039F8FEF69}" presName="FiveConn_2-3" presStyleLbl="fgAccFollowNode1" presStyleIdx="1" presStyleCnt="4">
        <dgm:presLayoutVars>
          <dgm:bulletEnabled val="1"/>
        </dgm:presLayoutVars>
      </dgm:prSet>
      <dgm:spPr/>
    </dgm:pt>
    <dgm:pt modelId="{6B578A93-3369-4415-9438-DD1A2A51AD60}" type="pres">
      <dgm:prSet presAssocID="{87C7E9A0-B753-4E4E-A7BD-A1039F8FEF69}" presName="FiveConn_3-4" presStyleLbl="fgAccFollowNode1" presStyleIdx="2" presStyleCnt="4">
        <dgm:presLayoutVars>
          <dgm:bulletEnabled val="1"/>
        </dgm:presLayoutVars>
      </dgm:prSet>
      <dgm:spPr/>
    </dgm:pt>
    <dgm:pt modelId="{234EFD3D-36F2-4F40-9D24-FC224D9E3096}" type="pres">
      <dgm:prSet presAssocID="{87C7E9A0-B753-4E4E-A7BD-A1039F8FEF69}" presName="FiveConn_4-5" presStyleLbl="fgAccFollowNode1" presStyleIdx="3" presStyleCnt="4">
        <dgm:presLayoutVars>
          <dgm:bulletEnabled val="1"/>
        </dgm:presLayoutVars>
      </dgm:prSet>
      <dgm:spPr/>
    </dgm:pt>
    <dgm:pt modelId="{20DF8055-F606-4609-B849-764A3B378744}" type="pres">
      <dgm:prSet presAssocID="{87C7E9A0-B753-4E4E-A7BD-A1039F8FEF69}" presName="FiveNodes_1_text" presStyleLbl="node1" presStyleIdx="4" presStyleCnt="5">
        <dgm:presLayoutVars>
          <dgm:bulletEnabled val="1"/>
        </dgm:presLayoutVars>
      </dgm:prSet>
      <dgm:spPr/>
    </dgm:pt>
    <dgm:pt modelId="{5EFB9A41-4CB7-4C2B-B6C8-2955F62DBD8D}" type="pres">
      <dgm:prSet presAssocID="{87C7E9A0-B753-4E4E-A7BD-A1039F8FEF69}" presName="FiveNodes_2_text" presStyleLbl="node1" presStyleIdx="4" presStyleCnt="5">
        <dgm:presLayoutVars>
          <dgm:bulletEnabled val="1"/>
        </dgm:presLayoutVars>
      </dgm:prSet>
      <dgm:spPr/>
    </dgm:pt>
    <dgm:pt modelId="{946B2A47-65B4-438C-96B9-BBC5BF721A88}" type="pres">
      <dgm:prSet presAssocID="{87C7E9A0-B753-4E4E-A7BD-A1039F8FEF69}" presName="FiveNodes_3_text" presStyleLbl="node1" presStyleIdx="4" presStyleCnt="5">
        <dgm:presLayoutVars>
          <dgm:bulletEnabled val="1"/>
        </dgm:presLayoutVars>
      </dgm:prSet>
      <dgm:spPr/>
    </dgm:pt>
    <dgm:pt modelId="{F7E4630E-67B2-4E38-98E2-C56389081DC2}" type="pres">
      <dgm:prSet presAssocID="{87C7E9A0-B753-4E4E-A7BD-A1039F8FEF69}" presName="FiveNodes_4_text" presStyleLbl="node1" presStyleIdx="4" presStyleCnt="5">
        <dgm:presLayoutVars>
          <dgm:bulletEnabled val="1"/>
        </dgm:presLayoutVars>
      </dgm:prSet>
      <dgm:spPr/>
    </dgm:pt>
    <dgm:pt modelId="{DF69FAAF-5C37-404E-8DF0-8A20AA787BC5}" type="pres">
      <dgm:prSet presAssocID="{87C7E9A0-B753-4E4E-A7BD-A1039F8FEF69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1A70D30A-81AC-48D8-9619-00DB179FC8D7}" type="presOf" srcId="{6CC5E958-2CAF-45D2-A1E8-612F086BD41C}" destId="{5EFB9A41-4CB7-4C2B-B6C8-2955F62DBD8D}" srcOrd="1" destOrd="0" presId="urn:microsoft.com/office/officeart/2005/8/layout/vProcess5"/>
    <dgm:cxn modelId="{1966F612-F3A6-4AFA-AD21-46FB438F13C3}" srcId="{87C7E9A0-B753-4E4E-A7BD-A1039F8FEF69}" destId="{B0E03D6C-F85F-413E-9F64-AA43281F9E32}" srcOrd="3" destOrd="0" parTransId="{5E9CCC5C-D57B-44A8-BA86-20D976EC7BD7}" sibTransId="{B7D4DEB2-07A1-4596-9927-21C41FC23F85}"/>
    <dgm:cxn modelId="{062A6120-DF0D-4540-95AF-928406A4BDAE}" type="presOf" srcId="{1B104DBD-CC91-40D2-ABBB-D317DB8F0644}" destId="{6B578A93-3369-4415-9438-DD1A2A51AD60}" srcOrd="0" destOrd="0" presId="urn:microsoft.com/office/officeart/2005/8/layout/vProcess5"/>
    <dgm:cxn modelId="{6D99A622-4983-4968-BAEA-B2217701DE09}" type="presOf" srcId="{3839F39F-CC6E-4F6C-83AD-03AB4207ACC4}" destId="{F0FD9BE5-CC91-4060-B5DA-A9CBD3FFC715}" srcOrd="0" destOrd="0" presId="urn:microsoft.com/office/officeart/2005/8/layout/vProcess5"/>
    <dgm:cxn modelId="{C6043024-F083-47D9-8E96-797686091B68}" type="presOf" srcId="{84B03D9E-7EE6-477B-BE2A-0E4B7016AC53}" destId="{019B084A-8358-4FB2-938C-18240C9854E5}" srcOrd="0" destOrd="0" presId="urn:microsoft.com/office/officeart/2005/8/layout/vProcess5"/>
    <dgm:cxn modelId="{47270A5D-A94F-48FA-A6F3-6D1E9BBB5C6F}" type="presOf" srcId="{3839F39F-CC6E-4F6C-83AD-03AB4207ACC4}" destId="{DF69FAAF-5C37-404E-8DF0-8A20AA787BC5}" srcOrd="1" destOrd="0" presId="urn:microsoft.com/office/officeart/2005/8/layout/vProcess5"/>
    <dgm:cxn modelId="{C83E8C50-7C41-48FD-8F72-2751D3F77A13}" type="presOf" srcId="{5931EA38-814C-4B09-8FB3-0747265F6A02}" destId="{E724CD6E-FD4A-4BB2-8810-B3A289D4729D}" srcOrd="0" destOrd="0" presId="urn:microsoft.com/office/officeart/2005/8/layout/vProcess5"/>
    <dgm:cxn modelId="{7992438D-5B0C-473B-A20F-BE1310C26F7C}" type="presOf" srcId="{DE07391C-F729-4F15-B18E-D8ECAD1A5528}" destId="{1D1471BA-BED2-42C1-8A12-B4D462415BDB}" srcOrd="0" destOrd="0" presId="urn:microsoft.com/office/officeart/2005/8/layout/vProcess5"/>
    <dgm:cxn modelId="{620F519C-2AB8-4BD6-909A-876C13DBF90A}" type="presOf" srcId="{B7D4DEB2-07A1-4596-9927-21C41FC23F85}" destId="{234EFD3D-36F2-4F40-9D24-FC224D9E3096}" srcOrd="0" destOrd="0" presId="urn:microsoft.com/office/officeart/2005/8/layout/vProcess5"/>
    <dgm:cxn modelId="{912E7DA0-3036-436B-8E4D-53AF8AFAA9B5}" type="presOf" srcId="{87C7E9A0-B753-4E4E-A7BD-A1039F8FEF69}" destId="{A363FEE2-C973-4112-83FB-5067BF047C07}" srcOrd="0" destOrd="0" presId="urn:microsoft.com/office/officeart/2005/8/layout/vProcess5"/>
    <dgm:cxn modelId="{4D0165A2-71F2-441B-A59C-F188CB4108FA}" type="presOf" srcId="{ED4DFBB1-398B-40EC-8619-C8BBD7DC1A87}" destId="{C5B347F1-9F4C-447A-8E9D-FE44FC756133}" srcOrd="0" destOrd="0" presId="urn:microsoft.com/office/officeart/2005/8/layout/vProcess5"/>
    <dgm:cxn modelId="{E9C2D1A8-5F46-4FE3-93FD-CAE9BF1327CC}" srcId="{87C7E9A0-B753-4E4E-A7BD-A1039F8FEF69}" destId="{5931EA38-814C-4B09-8FB3-0747265F6A02}" srcOrd="2" destOrd="0" parTransId="{F2707DEE-2B40-4E37-8002-46F3FD3A0063}" sibTransId="{1B104DBD-CC91-40D2-ABBB-D317DB8F0644}"/>
    <dgm:cxn modelId="{6BFA02C0-922C-4E08-816C-2CE2C992B972}" type="presOf" srcId="{6CC5E958-2CAF-45D2-A1E8-612F086BD41C}" destId="{9150BD7B-6CAC-489C-B3F3-40FC21EDCEE5}" srcOrd="0" destOrd="0" presId="urn:microsoft.com/office/officeart/2005/8/layout/vProcess5"/>
    <dgm:cxn modelId="{2BDC00C9-F1D8-42BE-A0C7-A3C679BB0039}" srcId="{87C7E9A0-B753-4E4E-A7BD-A1039F8FEF69}" destId="{3839F39F-CC6E-4F6C-83AD-03AB4207ACC4}" srcOrd="4" destOrd="0" parTransId="{C2DD2BFC-CBF8-42B0-9A08-C4757F941E2E}" sibTransId="{C2BA03F6-B96E-4942-95A9-3CC3A9B781C9}"/>
    <dgm:cxn modelId="{9B8352CB-31AB-4E2A-A022-A23963A53F88}" type="presOf" srcId="{5931EA38-814C-4B09-8FB3-0747265F6A02}" destId="{946B2A47-65B4-438C-96B9-BBC5BF721A88}" srcOrd="1" destOrd="0" presId="urn:microsoft.com/office/officeart/2005/8/layout/vProcess5"/>
    <dgm:cxn modelId="{7A1ADDCB-3D71-4AEB-B1C1-A7155BE53A2D}" type="presOf" srcId="{B0E03D6C-F85F-413E-9F64-AA43281F9E32}" destId="{F7E4630E-67B2-4E38-98E2-C56389081DC2}" srcOrd="1" destOrd="0" presId="urn:microsoft.com/office/officeart/2005/8/layout/vProcess5"/>
    <dgm:cxn modelId="{08F7E0CB-B2CA-42BC-B088-6AD9F5986FE1}" type="presOf" srcId="{B0E03D6C-F85F-413E-9F64-AA43281F9E32}" destId="{4E017D13-5FCE-4D40-96E2-89F68B62754C}" srcOrd="0" destOrd="0" presId="urn:microsoft.com/office/officeart/2005/8/layout/vProcess5"/>
    <dgm:cxn modelId="{9BD789E3-1700-4472-AF89-BAAF33B0477E}" type="presOf" srcId="{ED4DFBB1-398B-40EC-8619-C8BBD7DC1A87}" destId="{20DF8055-F606-4609-B849-764A3B378744}" srcOrd="1" destOrd="0" presId="urn:microsoft.com/office/officeart/2005/8/layout/vProcess5"/>
    <dgm:cxn modelId="{5D2341E9-6DAB-4486-8356-511CD554FDF9}" srcId="{87C7E9A0-B753-4E4E-A7BD-A1039F8FEF69}" destId="{6CC5E958-2CAF-45D2-A1E8-612F086BD41C}" srcOrd="1" destOrd="0" parTransId="{3CCAC2BF-13C8-42BE-BEF6-4C4806ED64B6}" sibTransId="{DE07391C-F729-4F15-B18E-D8ECAD1A5528}"/>
    <dgm:cxn modelId="{523254F1-09C6-4454-A2B2-5721E9DB25FF}" srcId="{87C7E9A0-B753-4E4E-A7BD-A1039F8FEF69}" destId="{ED4DFBB1-398B-40EC-8619-C8BBD7DC1A87}" srcOrd="0" destOrd="0" parTransId="{BC872B15-928A-46C7-8A58-3333BF3FB7BF}" sibTransId="{84B03D9E-7EE6-477B-BE2A-0E4B7016AC53}"/>
    <dgm:cxn modelId="{A4C63EBE-F634-4999-997F-724358906F5D}" type="presParOf" srcId="{A363FEE2-C973-4112-83FB-5067BF047C07}" destId="{06D4EACF-D417-4A54-8311-82E18919DCC4}" srcOrd="0" destOrd="0" presId="urn:microsoft.com/office/officeart/2005/8/layout/vProcess5"/>
    <dgm:cxn modelId="{82A669D3-37F8-425F-8CB8-4A3304E2651A}" type="presParOf" srcId="{A363FEE2-C973-4112-83FB-5067BF047C07}" destId="{C5B347F1-9F4C-447A-8E9D-FE44FC756133}" srcOrd="1" destOrd="0" presId="urn:microsoft.com/office/officeart/2005/8/layout/vProcess5"/>
    <dgm:cxn modelId="{73EFF070-8EAB-4ACF-837E-2EF85457EFF8}" type="presParOf" srcId="{A363FEE2-C973-4112-83FB-5067BF047C07}" destId="{9150BD7B-6CAC-489C-B3F3-40FC21EDCEE5}" srcOrd="2" destOrd="0" presId="urn:microsoft.com/office/officeart/2005/8/layout/vProcess5"/>
    <dgm:cxn modelId="{CBAE4782-9B86-47F4-9BB0-8A11A4D2B8F8}" type="presParOf" srcId="{A363FEE2-C973-4112-83FB-5067BF047C07}" destId="{E724CD6E-FD4A-4BB2-8810-B3A289D4729D}" srcOrd="3" destOrd="0" presId="urn:microsoft.com/office/officeart/2005/8/layout/vProcess5"/>
    <dgm:cxn modelId="{B9D75DDF-F84B-42F5-977A-9969C8816EF7}" type="presParOf" srcId="{A363FEE2-C973-4112-83FB-5067BF047C07}" destId="{4E017D13-5FCE-4D40-96E2-89F68B62754C}" srcOrd="4" destOrd="0" presId="urn:microsoft.com/office/officeart/2005/8/layout/vProcess5"/>
    <dgm:cxn modelId="{7E42A2C9-058A-467E-B925-97F6B71AAFD6}" type="presParOf" srcId="{A363FEE2-C973-4112-83FB-5067BF047C07}" destId="{F0FD9BE5-CC91-4060-B5DA-A9CBD3FFC715}" srcOrd="5" destOrd="0" presId="urn:microsoft.com/office/officeart/2005/8/layout/vProcess5"/>
    <dgm:cxn modelId="{EA6D3A07-C5B2-4814-8FC0-BDF79FEC0326}" type="presParOf" srcId="{A363FEE2-C973-4112-83FB-5067BF047C07}" destId="{019B084A-8358-4FB2-938C-18240C9854E5}" srcOrd="6" destOrd="0" presId="urn:microsoft.com/office/officeart/2005/8/layout/vProcess5"/>
    <dgm:cxn modelId="{18FCE1CD-AAAC-4A48-B8B0-802F47E4011F}" type="presParOf" srcId="{A363FEE2-C973-4112-83FB-5067BF047C07}" destId="{1D1471BA-BED2-42C1-8A12-B4D462415BDB}" srcOrd="7" destOrd="0" presId="urn:microsoft.com/office/officeart/2005/8/layout/vProcess5"/>
    <dgm:cxn modelId="{9CC157EA-C522-4B9C-A860-C6DCC98EC85A}" type="presParOf" srcId="{A363FEE2-C973-4112-83FB-5067BF047C07}" destId="{6B578A93-3369-4415-9438-DD1A2A51AD60}" srcOrd="8" destOrd="0" presId="urn:microsoft.com/office/officeart/2005/8/layout/vProcess5"/>
    <dgm:cxn modelId="{4F7876FF-B73D-4EA2-94BF-6AB3531AB435}" type="presParOf" srcId="{A363FEE2-C973-4112-83FB-5067BF047C07}" destId="{234EFD3D-36F2-4F40-9D24-FC224D9E3096}" srcOrd="9" destOrd="0" presId="urn:microsoft.com/office/officeart/2005/8/layout/vProcess5"/>
    <dgm:cxn modelId="{5175DC2D-5C4A-4B9F-BDD3-F9F954AB38FB}" type="presParOf" srcId="{A363FEE2-C973-4112-83FB-5067BF047C07}" destId="{20DF8055-F606-4609-B849-764A3B378744}" srcOrd="10" destOrd="0" presId="urn:microsoft.com/office/officeart/2005/8/layout/vProcess5"/>
    <dgm:cxn modelId="{8A9F833E-4C65-4E0B-9530-FBB857FA2665}" type="presParOf" srcId="{A363FEE2-C973-4112-83FB-5067BF047C07}" destId="{5EFB9A41-4CB7-4C2B-B6C8-2955F62DBD8D}" srcOrd="11" destOrd="0" presId="urn:microsoft.com/office/officeart/2005/8/layout/vProcess5"/>
    <dgm:cxn modelId="{E5E3F636-474E-4745-9B6A-3AED6CF26812}" type="presParOf" srcId="{A363FEE2-C973-4112-83FB-5067BF047C07}" destId="{946B2A47-65B4-438C-96B9-BBC5BF721A88}" srcOrd="12" destOrd="0" presId="urn:microsoft.com/office/officeart/2005/8/layout/vProcess5"/>
    <dgm:cxn modelId="{40C341B3-ABDC-4905-9E74-E3FB108832A2}" type="presParOf" srcId="{A363FEE2-C973-4112-83FB-5067BF047C07}" destId="{F7E4630E-67B2-4E38-98E2-C56389081DC2}" srcOrd="13" destOrd="0" presId="urn:microsoft.com/office/officeart/2005/8/layout/vProcess5"/>
    <dgm:cxn modelId="{DF074FE2-87DF-4BC5-9468-18EE35876986}" type="presParOf" srcId="{A363FEE2-C973-4112-83FB-5067BF047C07}" destId="{DF69FAAF-5C37-404E-8DF0-8A20AA787BC5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327A49F-2400-4E80-9B4A-DAE614F7ABA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3B5B99F8-D6C2-417D-AC77-5AA95B92B0CF}">
      <dgm:prSet phldrT="[Text]"/>
      <dgm:spPr/>
      <dgm:t>
        <a:bodyPr/>
        <a:lstStyle/>
        <a:p>
          <a:r>
            <a:rPr lang="en-US" dirty="0"/>
            <a:t>Get to webpage using requests,Pandas,BS4</a:t>
          </a:r>
        </a:p>
      </dgm:t>
    </dgm:pt>
    <dgm:pt modelId="{8634E31F-AA74-4057-86AD-3651DC8AE855}" type="parTrans" cxnId="{00EE3674-0A5E-4D08-9F65-C4AE9D3E3829}">
      <dgm:prSet/>
      <dgm:spPr/>
      <dgm:t>
        <a:bodyPr/>
        <a:lstStyle/>
        <a:p>
          <a:endParaRPr lang="en-US"/>
        </a:p>
      </dgm:t>
    </dgm:pt>
    <dgm:pt modelId="{C24EB88C-5E6F-433D-9F4F-BF2089203483}" type="sibTrans" cxnId="{00EE3674-0A5E-4D08-9F65-C4AE9D3E3829}">
      <dgm:prSet/>
      <dgm:spPr/>
      <dgm:t>
        <a:bodyPr/>
        <a:lstStyle/>
        <a:p>
          <a:endParaRPr lang="en-US"/>
        </a:p>
      </dgm:t>
    </dgm:pt>
    <dgm:pt modelId="{A19D0EBD-A0A3-4967-B408-F49E7BFC1ACD}">
      <dgm:prSet phldrT="[Text]"/>
      <dgm:spPr/>
      <dgm:t>
        <a:bodyPr/>
        <a:lstStyle/>
        <a:p>
          <a:r>
            <a:rPr lang="en-US" dirty="0"/>
            <a:t>Add State column</a:t>
          </a:r>
        </a:p>
      </dgm:t>
    </dgm:pt>
    <dgm:pt modelId="{A22A8A8A-9CA5-4F88-8012-5A227C688A99}" type="parTrans" cxnId="{B419FD8E-4DAE-487A-931A-C28BB05346FA}">
      <dgm:prSet/>
      <dgm:spPr/>
      <dgm:t>
        <a:bodyPr/>
        <a:lstStyle/>
        <a:p>
          <a:endParaRPr lang="en-US"/>
        </a:p>
      </dgm:t>
    </dgm:pt>
    <dgm:pt modelId="{541E745A-6114-4F9E-BB40-780D08F03F93}" type="sibTrans" cxnId="{B419FD8E-4DAE-487A-931A-C28BB05346FA}">
      <dgm:prSet/>
      <dgm:spPr/>
      <dgm:t>
        <a:bodyPr/>
        <a:lstStyle/>
        <a:p>
          <a:endParaRPr lang="en-US"/>
        </a:p>
      </dgm:t>
    </dgm:pt>
    <dgm:pt modelId="{8B53C9F0-F87A-415E-899F-9CA2919810E3}">
      <dgm:prSet phldrT="[Text]"/>
      <dgm:spPr/>
      <dgm:t>
        <a:bodyPr/>
        <a:lstStyle/>
        <a:p>
          <a:r>
            <a:rPr lang="en-US" dirty="0"/>
            <a:t>Download as CSV</a:t>
          </a:r>
        </a:p>
      </dgm:t>
    </dgm:pt>
    <dgm:pt modelId="{4D01F3E6-15D3-4F47-B9B5-3D73DEA9C0C5}" type="parTrans" cxnId="{6B490B92-3786-49FC-BCFB-5BC1C58E86FD}">
      <dgm:prSet/>
      <dgm:spPr/>
      <dgm:t>
        <a:bodyPr/>
        <a:lstStyle/>
        <a:p>
          <a:endParaRPr lang="en-US"/>
        </a:p>
      </dgm:t>
    </dgm:pt>
    <dgm:pt modelId="{F4239AD9-D129-47ED-B345-8A2F08DD1114}" type="sibTrans" cxnId="{6B490B92-3786-49FC-BCFB-5BC1C58E86FD}">
      <dgm:prSet/>
      <dgm:spPr/>
      <dgm:t>
        <a:bodyPr/>
        <a:lstStyle/>
        <a:p>
          <a:endParaRPr lang="en-US"/>
        </a:p>
      </dgm:t>
    </dgm:pt>
    <dgm:pt modelId="{2A4F8BC5-151B-4748-AD62-41580D096F13}">
      <dgm:prSet phldrT="[Text]"/>
      <dgm:spPr/>
      <dgm:t>
        <a:bodyPr/>
        <a:lstStyle/>
        <a:p>
          <a:r>
            <a:rPr lang="en-US" dirty="0"/>
            <a:t>Download data</a:t>
          </a:r>
        </a:p>
      </dgm:t>
    </dgm:pt>
    <dgm:pt modelId="{47829286-CEEB-464A-A277-8B1898456ADF}" type="parTrans" cxnId="{161BA9AB-9AAA-4A1A-B456-998C20403805}">
      <dgm:prSet/>
      <dgm:spPr/>
      <dgm:t>
        <a:bodyPr/>
        <a:lstStyle/>
        <a:p>
          <a:endParaRPr lang="en-US"/>
        </a:p>
      </dgm:t>
    </dgm:pt>
    <dgm:pt modelId="{85EF925F-A6E0-41CA-823F-F6F968070E99}" type="sibTrans" cxnId="{161BA9AB-9AAA-4A1A-B456-998C20403805}">
      <dgm:prSet/>
      <dgm:spPr/>
      <dgm:t>
        <a:bodyPr/>
        <a:lstStyle/>
        <a:p>
          <a:endParaRPr lang="en-US"/>
        </a:p>
      </dgm:t>
    </dgm:pt>
    <dgm:pt modelId="{2CA67185-4291-4660-819C-E247D1983E36}" type="pres">
      <dgm:prSet presAssocID="{D327A49F-2400-4E80-9B4A-DAE614F7ABA8}" presName="Name0" presStyleCnt="0">
        <dgm:presLayoutVars>
          <dgm:dir/>
          <dgm:resizeHandles val="exact"/>
        </dgm:presLayoutVars>
      </dgm:prSet>
      <dgm:spPr/>
    </dgm:pt>
    <dgm:pt modelId="{19E058E2-05E3-4D74-B753-6B9A8EBA40DC}" type="pres">
      <dgm:prSet presAssocID="{3B5B99F8-D6C2-417D-AC77-5AA95B92B0CF}" presName="node" presStyleLbl="node1" presStyleIdx="0" presStyleCnt="4">
        <dgm:presLayoutVars>
          <dgm:bulletEnabled val="1"/>
        </dgm:presLayoutVars>
      </dgm:prSet>
      <dgm:spPr/>
    </dgm:pt>
    <dgm:pt modelId="{D2A7F0F0-4A7C-417A-858F-796D39ED0A5C}" type="pres">
      <dgm:prSet presAssocID="{C24EB88C-5E6F-433D-9F4F-BF2089203483}" presName="sibTrans" presStyleLbl="sibTrans2D1" presStyleIdx="0" presStyleCnt="3"/>
      <dgm:spPr/>
    </dgm:pt>
    <dgm:pt modelId="{C16AF396-178A-4E01-B665-2E1619B90B32}" type="pres">
      <dgm:prSet presAssocID="{C24EB88C-5E6F-433D-9F4F-BF2089203483}" presName="connectorText" presStyleLbl="sibTrans2D1" presStyleIdx="0" presStyleCnt="3"/>
      <dgm:spPr/>
    </dgm:pt>
    <dgm:pt modelId="{8B47F086-7096-42F4-861A-469DD890B297}" type="pres">
      <dgm:prSet presAssocID="{2A4F8BC5-151B-4748-AD62-41580D096F13}" presName="node" presStyleLbl="node1" presStyleIdx="1" presStyleCnt="4">
        <dgm:presLayoutVars>
          <dgm:bulletEnabled val="1"/>
        </dgm:presLayoutVars>
      </dgm:prSet>
      <dgm:spPr/>
    </dgm:pt>
    <dgm:pt modelId="{C33B8CA2-9BF3-4B4D-A56E-A70C05F1ED71}" type="pres">
      <dgm:prSet presAssocID="{85EF925F-A6E0-41CA-823F-F6F968070E99}" presName="sibTrans" presStyleLbl="sibTrans2D1" presStyleIdx="1" presStyleCnt="3"/>
      <dgm:spPr/>
    </dgm:pt>
    <dgm:pt modelId="{1F8C991D-9B92-41DB-AC93-D9455286CEDA}" type="pres">
      <dgm:prSet presAssocID="{85EF925F-A6E0-41CA-823F-F6F968070E99}" presName="connectorText" presStyleLbl="sibTrans2D1" presStyleIdx="1" presStyleCnt="3"/>
      <dgm:spPr/>
    </dgm:pt>
    <dgm:pt modelId="{92B231B3-2358-4BBB-A759-12A8344C257C}" type="pres">
      <dgm:prSet presAssocID="{A19D0EBD-A0A3-4967-B408-F49E7BFC1ACD}" presName="node" presStyleLbl="node1" presStyleIdx="2" presStyleCnt="4">
        <dgm:presLayoutVars>
          <dgm:bulletEnabled val="1"/>
        </dgm:presLayoutVars>
      </dgm:prSet>
      <dgm:spPr/>
    </dgm:pt>
    <dgm:pt modelId="{861C31BC-900E-417C-953C-B3ACD51CE301}" type="pres">
      <dgm:prSet presAssocID="{541E745A-6114-4F9E-BB40-780D08F03F93}" presName="sibTrans" presStyleLbl="sibTrans2D1" presStyleIdx="2" presStyleCnt="3"/>
      <dgm:spPr/>
    </dgm:pt>
    <dgm:pt modelId="{9B9A238F-6E43-4328-B9FE-20DFFE14EBB7}" type="pres">
      <dgm:prSet presAssocID="{541E745A-6114-4F9E-BB40-780D08F03F93}" presName="connectorText" presStyleLbl="sibTrans2D1" presStyleIdx="2" presStyleCnt="3"/>
      <dgm:spPr/>
    </dgm:pt>
    <dgm:pt modelId="{43BE6D83-50E0-4A2E-9D9E-9A84FCCFFE94}" type="pres">
      <dgm:prSet presAssocID="{8B53C9F0-F87A-415E-899F-9CA2919810E3}" presName="node" presStyleLbl="node1" presStyleIdx="3" presStyleCnt="4">
        <dgm:presLayoutVars>
          <dgm:bulletEnabled val="1"/>
        </dgm:presLayoutVars>
      </dgm:prSet>
      <dgm:spPr/>
    </dgm:pt>
  </dgm:ptLst>
  <dgm:cxnLst>
    <dgm:cxn modelId="{AE01C814-8152-4574-A432-80BD23EBAE47}" type="presOf" srcId="{2A4F8BC5-151B-4748-AD62-41580D096F13}" destId="{8B47F086-7096-42F4-861A-469DD890B297}" srcOrd="0" destOrd="0" presId="urn:microsoft.com/office/officeart/2005/8/layout/process1"/>
    <dgm:cxn modelId="{7B450925-28F8-4403-BCB8-A867E2DC982F}" type="presOf" srcId="{85EF925F-A6E0-41CA-823F-F6F968070E99}" destId="{C33B8CA2-9BF3-4B4D-A56E-A70C05F1ED71}" srcOrd="0" destOrd="0" presId="urn:microsoft.com/office/officeart/2005/8/layout/process1"/>
    <dgm:cxn modelId="{A0D3013B-3E24-4EB8-857B-9B97679C2D6A}" type="presOf" srcId="{3B5B99F8-D6C2-417D-AC77-5AA95B92B0CF}" destId="{19E058E2-05E3-4D74-B753-6B9A8EBA40DC}" srcOrd="0" destOrd="0" presId="urn:microsoft.com/office/officeart/2005/8/layout/process1"/>
    <dgm:cxn modelId="{7B7E975F-FEAA-4D49-82BD-4B9F0C147A2F}" type="presOf" srcId="{85EF925F-A6E0-41CA-823F-F6F968070E99}" destId="{1F8C991D-9B92-41DB-AC93-D9455286CEDA}" srcOrd="1" destOrd="0" presId="urn:microsoft.com/office/officeart/2005/8/layout/process1"/>
    <dgm:cxn modelId="{3E52C644-444A-4556-AC6D-1FD09577BD52}" type="presOf" srcId="{C24EB88C-5E6F-433D-9F4F-BF2089203483}" destId="{C16AF396-178A-4E01-B665-2E1619B90B32}" srcOrd="1" destOrd="0" presId="urn:microsoft.com/office/officeart/2005/8/layout/process1"/>
    <dgm:cxn modelId="{00EE3674-0A5E-4D08-9F65-C4AE9D3E3829}" srcId="{D327A49F-2400-4E80-9B4A-DAE614F7ABA8}" destId="{3B5B99F8-D6C2-417D-AC77-5AA95B92B0CF}" srcOrd="0" destOrd="0" parTransId="{8634E31F-AA74-4057-86AD-3651DC8AE855}" sibTransId="{C24EB88C-5E6F-433D-9F4F-BF2089203483}"/>
    <dgm:cxn modelId="{CD715082-6968-4C60-AB7A-4F13D9C61829}" type="presOf" srcId="{8B53C9F0-F87A-415E-899F-9CA2919810E3}" destId="{43BE6D83-50E0-4A2E-9D9E-9A84FCCFFE94}" srcOrd="0" destOrd="0" presId="urn:microsoft.com/office/officeart/2005/8/layout/process1"/>
    <dgm:cxn modelId="{B419FD8E-4DAE-487A-931A-C28BB05346FA}" srcId="{D327A49F-2400-4E80-9B4A-DAE614F7ABA8}" destId="{A19D0EBD-A0A3-4967-B408-F49E7BFC1ACD}" srcOrd="2" destOrd="0" parTransId="{A22A8A8A-9CA5-4F88-8012-5A227C688A99}" sibTransId="{541E745A-6114-4F9E-BB40-780D08F03F93}"/>
    <dgm:cxn modelId="{6B490B92-3786-49FC-BCFB-5BC1C58E86FD}" srcId="{D327A49F-2400-4E80-9B4A-DAE614F7ABA8}" destId="{8B53C9F0-F87A-415E-899F-9CA2919810E3}" srcOrd="3" destOrd="0" parTransId="{4D01F3E6-15D3-4F47-B9B5-3D73DEA9C0C5}" sibTransId="{F4239AD9-D129-47ED-B345-8A2F08DD1114}"/>
    <dgm:cxn modelId="{161BA9AB-9AAA-4A1A-B456-998C20403805}" srcId="{D327A49F-2400-4E80-9B4A-DAE614F7ABA8}" destId="{2A4F8BC5-151B-4748-AD62-41580D096F13}" srcOrd="1" destOrd="0" parTransId="{47829286-CEEB-464A-A277-8B1898456ADF}" sibTransId="{85EF925F-A6E0-41CA-823F-F6F968070E99}"/>
    <dgm:cxn modelId="{DD5A19B5-1E1C-45EC-9848-37CC1E63BAD7}" type="presOf" srcId="{C24EB88C-5E6F-433D-9F4F-BF2089203483}" destId="{D2A7F0F0-4A7C-417A-858F-796D39ED0A5C}" srcOrd="0" destOrd="0" presId="urn:microsoft.com/office/officeart/2005/8/layout/process1"/>
    <dgm:cxn modelId="{8C868AC2-A301-476A-8323-84E19A337570}" type="presOf" srcId="{541E745A-6114-4F9E-BB40-780D08F03F93}" destId="{9B9A238F-6E43-4328-B9FE-20DFFE14EBB7}" srcOrd="1" destOrd="0" presId="urn:microsoft.com/office/officeart/2005/8/layout/process1"/>
    <dgm:cxn modelId="{6E1109D7-AD14-4950-BB22-E07C91401A0C}" type="presOf" srcId="{D327A49F-2400-4E80-9B4A-DAE614F7ABA8}" destId="{2CA67185-4291-4660-819C-E247D1983E36}" srcOrd="0" destOrd="0" presId="urn:microsoft.com/office/officeart/2005/8/layout/process1"/>
    <dgm:cxn modelId="{02B8ECDD-338D-4017-A506-D4E6164CAEFA}" type="presOf" srcId="{A19D0EBD-A0A3-4967-B408-F49E7BFC1ACD}" destId="{92B231B3-2358-4BBB-A759-12A8344C257C}" srcOrd="0" destOrd="0" presId="urn:microsoft.com/office/officeart/2005/8/layout/process1"/>
    <dgm:cxn modelId="{4AF0DEE0-D2C1-43B3-A3B4-4418F1E7C03B}" type="presOf" srcId="{541E745A-6114-4F9E-BB40-780D08F03F93}" destId="{861C31BC-900E-417C-953C-B3ACD51CE301}" srcOrd="0" destOrd="0" presId="urn:microsoft.com/office/officeart/2005/8/layout/process1"/>
    <dgm:cxn modelId="{2FF5380C-B729-4FCB-B3B1-1CBC1CBA9A55}" type="presParOf" srcId="{2CA67185-4291-4660-819C-E247D1983E36}" destId="{19E058E2-05E3-4D74-B753-6B9A8EBA40DC}" srcOrd="0" destOrd="0" presId="urn:microsoft.com/office/officeart/2005/8/layout/process1"/>
    <dgm:cxn modelId="{D7ACD462-9EBC-477E-B98D-1FF530A17D08}" type="presParOf" srcId="{2CA67185-4291-4660-819C-E247D1983E36}" destId="{D2A7F0F0-4A7C-417A-858F-796D39ED0A5C}" srcOrd="1" destOrd="0" presId="urn:microsoft.com/office/officeart/2005/8/layout/process1"/>
    <dgm:cxn modelId="{C3E9D83B-50D1-4037-B9BC-EE307DD6F1BA}" type="presParOf" srcId="{D2A7F0F0-4A7C-417A-858F-796D39ED0A5C}" destId="{C16AF396-178A-4E01-B665-2E1619B90B32}" srcOrd="0" destOrd="0" presId="urn:microsoft.com/office/officeart/2005/8/layout/process1"/>
    <dgm:cxn modelId="{FCEFBE73-529E-4FCF-BCBA-28E1CFDABED7}" type="presParOf" srcId="{2CA67185-4291-4660-819C-E247D1983E36}" destId="{8B47F086-7096-42F4-861A-469DD890B297}" srcOrd="2" destOrd="0" presId="urn:microsoft.com/office/officeart/2005/8/layout/process1"/>
    <dgm:cxn modelId="{304AE5E1-B2CC-4111-9E35-1C61B5CC6282}" type="presParOf" srcId="{2CA67185-4291-4660-819C-E247D1983E36}" destId="{C33B8CA2-9BF3-4B4D-A56E-A70C05F1ED71}" srcOrd="3" destOrd="0" presId="urn:microsoft.com/office/officeart/2005/8/layout/process1"/>
    <dgm:cxn modelId="{B7D63BB8-7F41-4FCF-9108-F1F14BABCDF6}" type="presParOf" srcId="{C33B8CA2-9BF3-4B4D-A56E-A70C05F1ED71}" destId="{1F8C991D-9B92-41DB-AC93-D9455286CEDA}" srcOrd="0" destOrd="0" presId="urn:microsoft.com/office/officeart/2005/8/layout/process1"/>
    <dgm:cxn modelId="{92848255-2526-4943-852D-B2C9B7A7960F}" type="presParOf" srcId="{2CA67185-4291-4660-819C-E247D1983E36}" destId="{92B231B3-2358-4BBB-A759-12A8344C257C}" srcOrd="4" destOrd="0" presId="urn:microsoft.com/office/officeart/2005/8/layout/process1"/>
    <dgm:cxn modelId="{7AA579C1-F38F-4ED9-BABC-096CF76F69D8}" type="presParOf" srcId="{2CA67185-4291-4660-819C-E247D1983E36}" destId="{861C31BC-900E-417C-953C-B3ACD51CE301}" srcOrd="5" destOrd="0" presId="urn:microsoft.com/office/officeart/2005/8/layout/process1"/>
    <dgm:cxn modelId="{1F395FCE-D31B-41C8-9AF2-CD5B2A567765}" type="presParOf" srcId="{861C31BC-900E-417C-953C-B3ACD51CE301}" destId="{9B9A238F-6E43-4328-B9FE-20DFFE14EBB7}" srcOrd="0" destOrd="0" presId="urn:microsoft.com/office/officeart/2005/8/layout/process1"/>
    <dgm:cxn modelId="{767F8ABC-F846-4141-B316-D1B722F5A0EF}" type="presParOf" srcId="{2CA67185-4291-4660-819C-E247D1983E36}" destId="{43BE6D83-50E0-4A2E-9D9E-9A84FCCFFE94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C1D3B1E1-C713-42BA-BA80-386C291CBC6F}" type="doc">
      <dgm:prSet loTypeId="urn:microsoft.com/office/officeart/2005/8/layout/funnel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3012F2A-518A-45FF-98A5-1E2F0C6D92B2}">
      <dgm:prSet phldrT="[Text]"/>
      <dgm:spPr/>
      <dgm:t>
        <a:bodyPr/>
        <a:lstStyle/>
        <a:p>
          <a:r>
            <a:rPr lang="en-US" dirty="0"/>
            <a:t>Electricity on </a:t>
          </a:r>
          <a:r>
            <a:rPr lang="en-US" dirty="0" err="1"/>
            <a:t>State_Year_Month</a:t>
          </a:r>
          <a:endParaRPr lang="en-US" dirty="0"/>
        </a:p>
      </dgm:t>
    </dgm:pt>
    <dgm:pt modelId="{2807AAB6-3D28-4856-A5FB-B09FCA2EBB58}" type="parTrans" cxnId="{0169A244-C616-4B86-BF9A-33AB0F3942AF}">
      <dgm:prSet/>
      <dgm:spPr/>
      <dgm:t>
        <a:bodyPr/>
        <a:lstStyle/>
        <a:p>
          <a:endParaRPr lang="en-US"/>
        </a:p>
      </dgm:t>
    </dgm:pt>
    <dgm:pt modelId="{7779C543-24DB-4180-A9E7-845A36FED247}" type="sibTrans" cxnId="{0169A244-C616-4B86-BF9A-33AB0F3942AF}">
      <dgm:prSet/>
      <dgm:spPr/>
      <dgm:t>
        <a:bodyPr/>
        <a:lstStyle/>
        <a:p>
          <a:endParaRPr lang="en-US"/>
        </a:p>
      </dgm:t>
    </dgm:pt>
    <dgm:pt modelId="{1E116E2F-E56F-46CA-A823-A96D5020CAAE}">
      <dgm:prSet phldrT="[Text]"/>
      <dgm:spPr/>
      <dgm:t>
        <a:bodyPr/>
        <a:lstStyle/>
        <a:p>
          <a:r>
            <a:rPr lang="en-US" dirty="0"/>
            <a:t>Weather on </a:t>
          </a:r>
          <a:r>
            <a:rPr lang="en-US" dirty="0" err="1"/>
            <a:t>State_Year_Month</a:t>
          </a:r>
          <a:endParaRPr lang="en-US" dirty="0"/>
        </a:p>
      </dgm:t>
    </dgm:pt>
    <dgm:pt modelId="{511150AA-94EA-449D-A332-B0EDF6445B45}" type="parTrans" cxnId="{568743A1-0C02-4D45-8F97-06F3CBD73772}">
      <dgm:prSet/>
      <dgm:spPr/>
      <dgm:t>
        <a:bodyPr/>
        <a:lstStyle/>
        <a:p>
          <a:endParaRPr lang="en-US"/>
        </a:p>
      </dgm:t>
    </dgm:pt>
    <dgm:pt modelId="{BC16299C-2AF6-4644-98AD-362BD5948D29}" type="sibTrans" cxnId="{568743A1-0C02-4D45-8F97-06F3CBD73772}">
      <dgm:prSet/>
      <dgm:spPr/>
      <dgm:t>
        <a:bodyPr/>
        <a:lstStyle/>
        <a:p>
          <a:endParaRPr lang="en-US"/>
        </a:p>
      </dgm:t>
    </dgm:pt>
    <dgm:pt modelId="{EEFFBD6E-4EA0-40B8-B8DE-A59B299DEC9F}">
      <dgm:prSet phldrT="[Text]"/>
      <dgm:spPr/>
      <dgm:t>
        <a:bodyPr/>
        <a:lstStyle/>
        <a:p>
          <a:r>
            <a:rPr lang="en-US" dirty="0"/>
            <a:t>Government policy on State</a:t>
          </a:r>
        </a:p>
      </dgm:t>
    </dgm:pt>
    <dgm:pt modelId="{44AB117D-7E2A-4A43-A3F9-6346A48F48C5}" type="parTrans" cxnId="{9B703227-9F69-4F36-AB39-980A7B9E2541}">
      <dgm:prSet/>
      <dgm:spPr/>
      <dgm:t>
        <a:bodyPr/>
        <a:lstStyle/>
        <a:p>
          <a:endParaRPr lang="en-US"/>
        </a:p>
      </dgm:t>
    </dgm:pt>
    <dgm:pt modelId="{DBF71D54-5C62-4A8A-80A5-39CE6FE94932}" type="sibTrans" cxnId="{9B703227-9F69-4F36-AB39-980A7B9E2541}">
      <dgm:prSet/>
      <dgm:spPr/>
      <dgm:t>
        <a:bodyPr/>
        <a:lstStyle/>
        <a:p>
          <a:endParaRPr lang="en-US"/>
        </a:p>
      </dgm:t>
    </dgm:pt>
    <dgm:pt modelId="{AA9D147C-958A-4357-B310-BC949FB985F9}">
      <dgm:prSet phldrT="[Text]"/>
      <dgm:spPr/>
      <dgm:t>
        <a:bodyPr/>
        <a:lstStyle/>
        <a:p>
          <a:r>
            <a:rPr lang="en-US" dirty="0"/>
            <a:t>Dataset !</a:t>
          </a:r>
        </a:p>
      </dgm:t>
    </dgm:pt>
    <dgm:pt modelId="{5A52BA7C-2EF2-4D11-86A3-5B2280AA3F05}" type="parTrans" cxnId="{8C866588-765F-4C63-8615-C4F27C7DC57A}">
      <dgm:prSet/>
      <dgm:spPr/>
      <dgm:t>
        <a:bodyPr/>
        <a:lstStyle/>
        <a:p>
          <a:endParaRPr lang="en-US"/>
        </a:p>
      </dgm:t>
    </dgm:pt>
    <dgm:pt modelId="{78772AEE-BBA4-4E2B-AC91-2A6AFA502CAF}" type="sibTrans" cxnId="{8C866588-765F-4C63-8615-C4F27C7DC57A}">
      <dgm:prSet/>
      <dgm:spPr/>
      <dgm:t>
        <a:bodyPr/>
        <a:lstStyle/>
        <a:p>
          <a:endParaRPr lang="en-US"/>
        </a:p>
      </dgm:t>
    </dgm:pt>
    <dgm:pt modelId="{14F191E2-125F-4520-AAAF-19C4500CBC7B}" type="pres">
      <dgm:prSet presAssocID="{C1D3B1E1-C713-42BA-BA80-386C291CBC6F}" presName="Name0" presStyleCnt="0">
        <dgm:presLayoutVars>
          <dgm:chMax val="4"/>
          <dgm:resizeHandles val="exact"/>
        </dgm:presLayoutVars>
      </dgm:prSet>
      <dgm:spPr/>
    </dgm:pt>
    <dgm:pt modelId="{B8821973-BB7D-4B1E-8091-790B7809674F}" type="pres">
      <dgm:prSet presAssocID="{C1D3B1E1-C713-42BA-BA80-386C291CBC6F}" presName="ellipse" presStyleLbl="trBgShp" presStyleIdx="0" presStyleCnt="1"/>
      <dgm:spPr/>
    </dgm:pt>
    <dgm:pt modelId="{198E91DE-509C-40C8-8C27-C4CA50E0209C}" type="pres">
      <dgm:prSet presAssocID="{C1D3B1E1-C713-42BA-BA80-386C291CBC6F}" presName="arrow1" presStyleLbl="fgShp" presStyleIdx="0" presStyleCnt="1"/>
      <dgm:spPr/>
    </dgm:pt>
    <dgm:pt modelId="{A26E5895-DC13-49F4-9E75-2B6CD31C4D5F}" type="pres">
      <dgm:prSet presAssocID="{C1D3B1E1-C713-42BA-BA80-386C291CBC6F}" presName="rectangle" presStyleLbl="revTx" presStyleIdx="0" presStyleCnt="1">
        <dgm:presLayoutVars>
          <dgm:bulletEnabled val="1"/>
        </dgm:presLayoutVars>
      </dgm:prSet>
      <dgm:spPr/>
    </dgm:pt>
    <dgm:pt modelId="{F3DC37AD-A5BC-4823-B605-E8DF3C4070A3}" type="pres">
      <dgm:prSet presAssocID="{1E116E2F-E56F-46CA-A823-A96D5020CAAE}" presName="item1" presStyleLbl="node1" presStyleIdx="0" presStyleCnt="3">
        <dgm:presLayoutVars>
          <dgm:bulletEnabled val="1"/>
        </dgm:presLayoutVars>
      </dgm:prSet>
      <dgm:spPr/>
    </dgm:pt>
    <dgm:pt modelId="{9FCBA148-F9E0-40C5-AE5D-045F431D9F28}" type="pres">
      <dgm:prSet presAssocID="{EEFFBD6E-4EA0-40B8-B8DE-A59B299DEC9F}" presName="item2" presStyleLbl="node1" presStyleIdx="1" presStyleCnt="3">
        <dgm:presLayoutVars>
          <dgm:bulletEnabled val="1"/>
        </dgm:presLayoutVars>
      </dgm:prSet>
      <dgm:spPr/>
    </dgm:pt>
    <dgm:pt modelId="{975706D6-6DD9-4ED0-A74F-74BB8CB470B0}" type="pres">
      <dgm:prSet presAssocID="{AA9D147C-958A-4357-B310-BC949FB985F9}" presName="item3" presStyleLbl="node1" presStyleIdx="2" presStyleCnt="3">
        <dgm:presLayoutVars>
          <dgm:bulletEnabled val="1"/>
        </dgm:presLayoutVars>
      </dgm:prSet>
      <dgm:spPr/>
    </dgm:pt>
    <dgm:pt modelId="{94558494-C8D3-409F-B3F9-BD306F00D049}" type="pres">
      <dgm:prSet presAssocID="{C1D3B1E1-C713-42BA-BA80-386C291CBC6F}" presName="funnel" presStyleLbl="trAlignAcc1" presStyleIdx="0" presStyleCnt="1"/>
      <dgm:spPr/>
    </dgm:pt>
  </dgm:ptLst>
  <dgm:cxnLst>
    <dgm:cxn modelId="{68545D02-EF2F-41A1-A0B2-BC58BE4A0A0B}" type="presOf" srcId="{A3012F2A-518A-45FF-98A5-1E2F0C6D92B2}" destId="{975706D6-6DD9-4ED0-A74F-74BB8CB470B0}" srcOrd="0" destOrd="0" presId="urn:microsoft.com/office/officeart/2005/8/layout/funnel1"/>
    <dgm:cxn modelId="{9B703227-9F69-4F36-AB39-980A7B9E2541}" srcId="{C1D3B1E1-C713-42BA-BA80-386C291CBC6F}" destId="{EEFFBD6E-4EA0-40B8-B8DE-A59B299DEC9F}" srcOrd="2" destOrd="0" parTransId="{44AB117D-7E2A-4A43-A3F9-6346A48F48C5}" sibTransId="{DBF71D54-5C62-4A8A-80A5-39CE6FE94932}"/>
    <dgm:cxn modelId="{C8519361-A049-4E30-A937-2E2E3A1A3BEA}" type="presOf" srcId="{1E116E2F-E56F-46CA-A823-A96D5020CAAE}" destId="{9FCBA148-F9E0-40C5-AE5D-045F431D9F28}" srcOrd="0" destOrd="0" presId="urn:microsoft.com/office/officeart/2005/8/layout/funnel1"/>
    <dgm:cxn modelId="{0169A244-C616-4B86-BF9A-33AB0F3942AF}" srcId="{C1D3B1E1-C713-42BA-BA80-386C291CBC6F}" destId="{A3012F2A-518A-45FF-98A5-1E2F0C6D92B2}" srcOrd="0" destOrd="0" parTransId="{2807AAB6-3D28-4856-A5FB-B09FCA2EBB58}" sibTransId="{7779C543-24DB-4180-A9E7-845A36FED247}"/>
    <dgm:cxn modelId="{8C866588-765F-4C63-8615-C4F27C7DC57A}" srcId="{C1D3B1E1-C713-42BA-BA80-386C291CBC6F}" destId="{AA9D147C-958A-4357-B310-BC949FB985F9}" srcOrd="3" destOrd="0" parTransId="{5A52BA7C-2EF2-4D11-86A3-5B2280AA3F05}" sibTransId="{78772AEE-BBA4-4E2B-AC91-2A6AFA502CAF}"/>
    <dgm:cxn modelId="{568743A1-0C02-4D45-8F97-06F3CBD73772}" srcId="{C1D3B1E1-C713-42BA-BA80-386C291CBC6F}" destId="{1E116E2F-E56F-46CA-A823-A96D5020CAAE}" srcOrd="1" destOrd="0" parTransId="{511150AA-94EA-449D-A332-B0EDF6445B45}" sibTransId="{BC16299C-2AF6-4644-98AD-362BD5948D29}"/>
    <dgm:cxn modelId="{34027EE4-DF36-48A9-A3F3-FB5E4FA1991A}" type="presOf" srcId="{C1D3B1E1-C713-42BA-BA80-386C291CBC6F}" destId="{14F191E2-125F-4520-AAAF-19C4500CBC7B}" srcOrd="0" destOrd="0" presId="urn:microsoft.com/office/officeart/2005/8/layout/funnel1"/>
    <dgm:cxn modelId="{148E27ED-03AE-4CA4-B7A6-5215DC232875}" type="presOf" srcId="{EEFFBD6E-4EA0-40B8-B8DE-A59B299DEC9F}" destId="{F3DC37AD-A5BC-4823-B605-E8DF3C4070A3}" srcOrd="0" destOrd="0" presId="urn:microsoft.com/office/officeart/2005/8/layout/funnel1"/>
    <dgm:cxn modelId="{5033B4FF-DD0A-4A8E-ADE5-4E6335D009F4}" type="presOf" srcId="{AA9D147C-958A-4357-B310-BC949FB985F9}" destId="{A26E5895-DC13-49F4-9E75-2B6CD31C4D5F}" srcOrd="0" destOrd="0" presId="urn:microsoft.com/office/officeart/2005/8/layout/funnel1"/>
    <dgm:cxn modelId="{0AD59211-E5AE-4E96-BB30-FC5C4CB44612}" type="presParOf" srcId="{14F191E2-125F-4520-AAAF-19C4500CBC7B}" destId="{B8821973-BB7D-4B1E-8091-790B7809674F}" srcOrd="0" destOrd="0" presId="urn:microsoft.com/office/officeart/2005/8/layout/funnel1"/>
    <dgm:cxn modelId="{9EC1347A-0391-4397-8140-700991CF1FF6}" type="presParOf" srcId="{14F191E2-125F-4520-AAAF-19C4500CBC7B}" destId="{198E91DE-509C-40C8-8C27-C4CA50E0209C}" srcOrd="1" destOrd="0" presId="urn:microsoft.com/office/officeart/2005/8/layout/funnel1"/>
    <dgm:cxn modelId="{9498699E-AF96-4B57-B307-5A756B115FEA}" type="presParOf" srcId="{14F191E2-125F-4520-AAAF-19C4500CBC7B}" destId="{A26E5895-DC13-49F4-9E75-2B6CD31C4D5F}" srcOrd="2" destOrd="0" presId="urn:microsoft.com/office/officeart/2005/8/layout/funnel1"/>
    <dgm:cxn modelId="{6B55BC8B-143F-4094-898C-2BBDBEA2A63D}" type="presParOf" srcId="{14F191E2-125F-4520-AAAF-19C4500CBC7B}" destId="{F3DC37AD-A5BC-4823-B605-E8DF3C4070A3}" srcOrd="3" destOrd="0" presId="urn:microsoft.com/office/officeart/2005/8/layout/funnel1"/>
    <dgm:cxn modelId="{04D779BB-C5F2-409F-8A7F-FBE7D1A92BE4}" type="presParOf" srcId="{14F191E2-125F-4520-AAAF-19C4500CBC7B}" destId="{9FCBA148-F9E0-40C5-AE5D-045F431D9F28}" srcOrd="4" destOrd="0" presId="urn:microsoft.com/office/officeart/2005/8/layout/funnel1"/>
    <dgm:cxn modelId="{EE567A39-651D-4C77-B70B-B3C99E0F8BC9}" type="presParOf" srcId="{14F191E2-125F-4520-AAAF-19C4500CBC7B}" destId="{975706D6-6DD9-4ED0-A74F-74BB8CB470B0}" srcOrd="5" destOrd="0" presId="urn:microsoft.com/office/officeart/2005/8/layout/funnel1"/>
    <dgm:cxn modelId="{133E4EE7-5B97-4DFC-AEBF-9750478FDA27}" type="presParOf" srcId="{14F191E2-125F-4520-AAAF-19C4500CBC7B}" destId="{94558494-C8D3-409F-B3F9-BD306F00D049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1BBD8DF4-F096-4D16-9AD5-6C78306C7F2F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985A403-EA45-429A-9FF4-7E9917815A48}">
      <dgm:prSet phldrT="[Text]"/>
      <dgm:spPr/>
      <dgm:t>
        <a:bodyPr/>
        <a:lstStyle/>
        <a:p>
          <a:r>
            <a:rPr lang="en-US" dirty="0"/>
            <a:t>Merge </a:t>
          </a:r>
          <a:r>
            <a:rPr lang="en-US" dirty="0" err="1"/>
            <a:t>Electricity,Weather,Government</a:t>
          </a:r>
          <a:r>
            <a:rPr lang="en-US" dirty="0"/>
            <a:t> datasets</a:t>
          </a:r>
        </a:p>
      </dgm:t>
    </dgm:pt>
    <dgm:pt modelId="{BBFFEBA8-1F0C-4EDD-B5BE-871DFFD724E1}" type="parTrans" cxnId="{9025ED9F-2AB5-494D-A602-ACA93B358D78}">
      <dgm:prSet/>
      <dgm:spPr/>
      <dgm:t>
        <a:bodyPr/>
        <a:lstStyle/>
        <a:p>
          <a:endParaRPr lang="en-US"/>
        </a:p>
      </dgm:t>
    </dgm:pt>
    <dgm:pt modelId="{6B13EAF4-4A7E-4B84-AEA6-E98156D74FF5}" type="sibTrans" cxnId="{9025ED9F-2AB5-494D-A602-ACA93B358D78}">
      <dgm:prSet/>
      <dgm:spPr/>
      <dgm:t>
        <a:bodyPr/>
        <a:lstStyle/>
        <a:p>
          <a:endParaRPr lang="en-US"/>
        </a:p>
      </dgm:t>
    </dgm:pt>
    <dgm:pt modelId="{97F8A503-88C0-4465-91B4-030B17F1F0CD}">
      <dgm:prSet phldrT="[Text]"/>
      <dgm:spPr/>
      <dgm:t>
        <a:bodyPr/>
        <a:lstStyle/>
        <a:p>
          <a:r>
            <a:rPr lang="en-US" dirty="0"/>
            <a:t>Standardize all units to SI units</a:t>
          </a:r>
        </a:p>
      </dgm:t>
    </dgm:pt>
    <dgm:pt modelId="{FC589E67-88CB-48A9-88C8-A30E345F3495}" type="parTrans" cxnId="{E6CE8AF4-56B2-4F60-A459-E1BDEDD417EE}">
      <dgm:prSet/>
      <dgm:spPr/>
      <dgm:t>
        <a:bodyPr/>
        <a:lstStyle/>
        <a:p>
          <a:endParaRPr lang="en-US"/>
        </a:p>
      </dgm:t>
    </dgm:pt>
    <dgm:pt modelId="{8B5B21DB-BDA1-4A43-823C-3D824F2A540D}" type="sibTrans" cxnId="{E6CE8AF4-56B2-4F60-A459-E1BDEDD417EE}">
      <dgm:prSet/>
      <dgm:spPr/>
      <dgm:t>
        <a:bodyPr/>
        <a:lstStyle/>
        <a:p>
          <a:endParaRPr lang="en-US"/>
        </a:p>
      </dgm:t>
    </dgm:pt>
    <dgm:pt modelId="{5C8A27D1-5F0F-4A33-AC5B-8DE0E61CDCBB}">
      <dgm:prSet phldrT="[Text]"/>
      <dgm:spPr/>
      <dgm:t>
        <a:bodyPr/>
        <a:lstStyle/>
        <a:p>
          <a:r>
            <a:rPr lang="en-US" dirty="0"/>
            <a:t>Final cleanup</a:t>
          </a:r>
        </a:p>
      </dgm:t>
    </dgm:pt>
    <dgm:pt modelId="{4D40836D-570D-426D-9E47-5677ACD81A7A}" type="parTrans" cxnId="{3CB058EF-AD6D-4656-8077-F790F9530966}">
      <dgm:prSet/>
      <dgm:spPr/>
      <dgm:t>
        <a:bodyPr/>
        <a:lstStyle/>
        <a:p>
          <a:endParaRPr lang="en-US"/>
        </a:p>
      </dgm:t>
    </dgm:pt>
    <dgm:pt modelId="{7001AAE1-C5B9-402A-AEDE-8DF74719830D}" type="sibTrans" cxnId="{3CB058EF-AD6D-4656-8077-F790F9530966}">
      <dgm:prSet/>
      <dgm:spPr/>
      <dgm:t>
        <a:bodyPr/>
        <a:lstStyle/>
        <a:p>
          <a:endParaRPr lang="en-US"/>
        </a:p>
      </dgm:t>
    </dgm:pt>
    <dgm:pt modelId="{DBAEBD8D-9AE8-4773-87F9-DD723E2B5760}" type="pres">
      <dgm:prSet presAssocID="{1BBD8DF4-F096-4D16-9AD5-6C78306C7F2F}" presName="outerComposite" presStyleCnt="0">
        <dgm:presLayoutVars>
          <dgm:chMax val="5"/>
          <dgm:dir/>
          <dgm:resizeHandles val="exact"/>
        </dgm:presLayoutVars>
      </dgm:prSet>
      <dgm:spPr/>
    </dgm:pt>
    <dgm:pt modelId="{E42F2CF0-EB0E-45D1-9929-B077A3097B03}" type="pres">
      <dgm:prSet presAssocID="{1BBD8DF4-F096-4D16-9AD5-6C78306C7F2F}" presName="dummyMaxCanvas" presStyleCnt="0">
        <dgm:presLayoutVars/>
      </dgm:prSet>
      <dgm:spPr/>
    </dgm:pt>
    <dgm:pt modelId="{197C6ECE-FD21-4949-A4B3-8128E77BD42D}" type="pres">
      <dgm:prSet presAssocID="{1BBD8DF4-F096-4D16-9AD5-6C78306C7F2F}" presName="ThreeNodes_1" presStyleLbl="node1" presStyleIdx="0" presStyleCnt="3">
        <dgm:presLayoutVars>
          <dgm:bulletEnabled val="1"/>
        </dgm:presLayoutVars>
      </dgm:prSet>
      <dgm:spPr/>
    </dgm:pt>
    <dgm:pt modelId="{998FA6A6-4215-4B88-A4E4-1F79F8E163B6}" type="pres">
      <dgm:prSet presAssocID="{1BBD8DF4-F096-4D16-9AD5-6C78306C7F2F}" presName="ThreeNodes_2" presStyleLbl="node1" presStyleIdx="1" presStyleCnt="3">
        <dgm:presLayoutVars>
          <dgm:bulletEnabled val="1"/>
        </dgm:presLayoutVars>
      </dgm:prSet>
      <dgm:spPr/>
    </dgm:pt>
    <dgm:pt modelId="{1585AE35-53F7-4D29-A00D-BAB350818779}" type="pres">
      <dgm:prSet presAssocID="{1BBD8DF4-F096-4D16-9AD5-6C78306C7F2F}" presName="ThreeNodes_3" presStyleLbl="node1" presStyleIdx="2" presStyleCnt="3">
        <dgm:presLayoutVars>
          <dgm:bulletEnabled val="1"/>
        </dgm:presLayoutVars>
      </dgm:prSet>
      <dgm:spPr/>
    </dgm:pt>
    <dgm:pt modelId="{55C29909-9394-44E1-9A9F-AA450DA2EC27}" type="pres">
      <dgm:prSet presAssocID="{1BBD8DF4-F096-4D16-9AD5-6C78306C7F2F}" presName="ThreeConn_1-2" presStyleLbl="fgAccFollowNode1" presStyleIdx="0" presStyleCnt="2">
        <dgm:presLayoutVars>
          <dgm:bulletEnabled val="1"/>
        </dgm:presLayoutVars>
      </dgm:prSet>
      <dgm:spPr/>
    </dgm:pt>
    <dgm:pt modelId="{B1C5DF92-8A1B-4467-B361-6E106002D0C9}" type="pres">
      <dgm:prSet presAssocID="{1BBD8DF4-F096-4D16-9AD5-6C78306C7F2F}" presName="ThreeConn_2-3" presStyleLbl="fgAccFollowNode1" presStyleIdx="1" presStyleCnt="2">
        <dgm:presLayoutVars>
          <dgm:bulletEnabled val="1"/>
        </dgm:presLayoutVars>
      </dgm:prSet>
      <dgm:spPr/>
    </dgm:pt>
    <dgm:pt modelId="{7DD34807-DECC-4515-8F67-E13635C30C86}" type="pres">
      <dgm:prSet presAssocID="{1BBD8DF4-F096-4D16-9AD5-6C78306C7F2F}" presName="ThreeNodes_1_text" presStyleLbl="node1" presStyleIdx="2" presStyleCnt="3">
        <dgm:presLayoutVars>
          <dgm:bulletEnabled val="1"/>
        </dgm:presLayoutVars>
      </dgm:prSet>
      <dgm:spPr/>
    </dgm:pt>
    <dgm:pt modelId="{DACDB220-42B7-47CF-ABFD-85C1FF52AFD5}" type="pres">
      <dgm:prSet presAssocID="{1BBD8DF4-F096-4D16-9AD5-6C78306C7F2F}" presName="ThreeNodes_2_text" presStyleLbl="node1" presStyleIdx="2" presStyleCnt="3">
        <dgm:presLayoutVars>
          <dgm:bulletEnabled val="1"/>
        </dgm:presLayoutVars>
      </dgm:prSet>
      <dgm:spPr/>
    </dgm:pt>
    <dgm:pt modelId="{955D9511-FFF6-46B9-AB1A-9867D1A638FD}" type="pres">
      <dgm:prSet presAssocID="{1BBD8DF4-F096-4D16-9AD5-6C78306C7F2F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41CEB110-F34A-42CE-A754-D6D896BACBDF}" type="presOf" srcId="{5C8A27D1-5F0F-4A33-AC5B-8DE0E61CDCBB}" destId="{998FA6A6-4215-4B88-A4E4-1F79F8E163B6}" srcOrd="0" destOrd="0" presId="urn:microsoft.com/office/officeart/2005/8/layout/vProcess5"/>
    <dgm:cxn modelId="{3DEB453E-E70D-42BA-B677-7022A9E852F5}" type="presOf" srcId="{6B13EAF4-4A7E-4B84-AEA6-E98156D74FF5}" destId="{55C29909-9394-44E1-9A9F-AA450DA2EC27}" srcOrd="0" destOrd="0" presId="urn:microsoft.com/office/officeart/2005/8/layout/vProcess5"/>
    <dgm:cxn modelId="{5F7E4088-AD70-405A-A4A4-A779905F8875}" type="presOf" srcId="{1985A403-EA45-429A-9FF4-7E9917815A48}" destId="{7DD34807-DECC-4515-8F67-E13635C30C86}" srcOrd="1" destOrd="0" presId="urn:microsoft.com/office/officeart/2005/8/layout/vProcess5"/>
    <dgm:cxn modelId="{16BECC8E-957F-4BCB-BE14-74192344DB7B}" type="presOf" srcId="{97F8A503-88C0-4465-91B4-030B17F1F0CD}" destId="{955D9511-FFF6-46B9-AB1A-9867D1A638FD}" srcOrd="1" destOrd="0" presId="urn:microsoft.com/office/officeart/2005/8/layout/vProcess5"/>
    <dgm:cxn modelId="{A0606B93-3E83-47D2-8B74-C5A9656A49DB}" type="presOf" srcId="{1BBD8DF4-F096-4D16-9AD5-6C78306C7F2F}" destId="{DBAEBD8D-9AE8-4773-87F9-DD723E2B5760}" srcOrd="0" destOrd="0" presId="urn:microsoft.com/office/officeart/2005/8/layout/vProcess5"/>
    <dgm:cxn modelId="{9025ED9F-2AB5-494D-A602-ACA93B358D78}" srcId="{1BBD8DF4-F096-4D16-9AD5-6C78306C7F2F}" destId="{1985A403-EA45-429A-9FF4-7E9917815A48}" srcOrd="0" destOrd="0" parTransId="{BBFFEBA8-1F0C-4EDD-B5BE-871DFFD724E1}" sibTransId="{6B13EAF4-4A7E-4B84-AEA6-E98156D74FF5}"/>
    <dgm:cxn modelId="{0C9AD3C4-065D-47F6-AE00-70319958EF80}" type="presOf" srcId="{5C8A27D1-5F0F-4A33-AC5B-8DE0E61CDCBB}" destId="{DACDB220-42B7-47CF-ABFD-85C1FF52AFD5}" srcOrd="1" destOrd="0" presId="urn:microsoft.com/office/officeart/2005/8/layout/vProcess5"/>
    <dgm:cxn modelId="{6ABCE9CC-83FF-4ECF-9A09-82C311AE7EDA}" type="presOf" srcId="{1985A403-EA45-429A-9FF4-7E9917815A48}" destId="{197C6ECE-FD21-4949-A4B3-8128E77BD42D}" srcOrd="0" destOrd="0" presId="urn:microsoft.com/office/officeart/2005/8/layout/vProcess5"/>
    <dgm:cxn modelId="{A1F01CD0-29EB-4A25-8AF1-8A291197A3E0}" type="presOf" srcId="{7001AAE1-C5B9-402A-AEDE-8DF74719830D}" destId="{B1C5DF92-8A1B-4467-B361-6E106002D0C9}" srcOrd="0" destOrd="0" presId="urn:microsoft.com/office/officeart/2005/8/layout/vProcess5"/>
    <dgm:cxn modelId="{3CB058EF-AD6D-4656-8077-F790F9530966}" srcId="{1BBD8DF4-F096-4D16-9AD5-6C78306C7F2F}" destId="{5C8A27D1-5F0F-4A33-AC5B-8DE0E61CDCBB}" srcOrd="1" destOrd="0" parTransId="{4D40836D-570D-426D-9E47-5677ACD81A7A}" sibTransId="{7001AAE1-C5B9-402A-AEDE-8DF74719830D}"/>
    <dgm:cxn modelId="{E6CE8AF4-56B2-4F60-A459-E1BDEDD417EE}" srcId="{1BBD8DF4-F096-4D16-9AD5-6C78306C7F2F}" destId="{97F8A503-88C0-4465-91B4-030B17F1F0CD}" srcOrd="2" destOrd="0" parTransId="{FC589E67-88CB-48A9-88C8-A30E345F3495}" sibTransId="{8B5B21DB-BDA1-4A43-823C-3D824F2A540D}"/>
    <dgm:cxn modelId="{4D128AF9-7EFB-49FC-B231-1789072968C8}" type="presOf" srcId="{97F8A503-88C0-4465-91B4-030B17F1F0CD}" destId="{1585AE35-53F7-4D29-A00D-BAB350818779}" srcOrd="0" destOrd="0" presId="urn:microsoft.com/office/officeart/2005/8/layout/vProcess5"/>
    <dgm:cxn modelId="{DE945432-E1D6-4C3C-A3A7-D3E514A1D765}" type="presParOf" srcId="{DBAEBD8D-9AE8-4773-87F9-DD723E2B5760}" destId="{E42F2CF0-EB0E-45D1-9929-B077A3097B03}" srcOrd="0" destOrd="0" presId="urn:microsoft.com/office/officeart/2005/8/layout/vProcess5"/>
    <dgm:cxn modelId="{1352EABF-BCBF-41D2-83F8-25C98A19D4E2}" type="presParOf" srcId="{DBAEBD8D-9AE8-4773-87F9-DD723E2B5760}" destId="{197C6ECE-FD21-4949-A4B3-8128E77BD42D}" srcOrd="1" destOrd="0" presId="urn:microsoft.com/office/officeart/2005/8/layout/vProcess5"/>
    <dgm:cxn modelId="{A47A626B-9197-410E-AA5A-0D4325F1BF4F}" type="presParOf" srcId="{DBAEBD8D-9AE8-4773-87F9-DD723E2B5760}" destId="{998FA6A6-4215-4B88-A4E4-1F79F8E163B6}" srcOrd="2" destOrd="0" presId="urn:microsoft.com/office/officeart/2005/8/layout/vProcess5"/>
    <dgm:cxn modelId="{61CC9209-E321-4D5F-84C7-5144DBC7289C}" type="presParOf" srcId="{DBAEBD8D-9AE8-4773-87F9-DD723E2B5760}" destId="{1585AE35-53F7-4D29-A00D-BAB350818779}" srcOrd="3" destOrd="0" presId="urn:microsoft.com/office/officeart/2005/8/layout/vProcess5"/>
    <dgm:cxn modelId="{6A616824-572E-4ECC-8105-CB27699C63B5}" type="presParOf" srcId="{DBAEBD8D-9AE8-4773-87F9-DD723E2B5760}" destId="{55C29909-9394-44E1-9A9F-AA450DA2EC27}" srcOrd="4" destOrd="0" presId="urn:microsoft.com/office/officeart/2005/8/layout/vProcess5"/>
    <dgm:cxn modelId="{1A61A528-27C6-4563-A7BA-09CF4096EE43}" type="presParOf" srcId="{DBAEBD8D-9AE8-4773-87F9-DD723E2B5760}" destId="{B1C5DF92-8A1B-4467-B361-6E106002D0C9}" srcOrd="5" destOrd="0" presId="urn:microsoft.com/office/officeart/2005/8/layout/vProcess5"/>
    <dgm:cxn modelId="{9BB06B3E-16E3-4A17-B60C-17ABDD3556DC}" type="presParOf" srcId="{DBAEBD8D-9AE8-4773-87F9-DD723E2B5760}" destId="{7DD34807-DECC-4515-8F67-E13635C30C86}" srcOrd="6" destOrd="0" presId="urn:microsoft.com/office/officeart/2005/8/layout/vProcess5"/>
    <dgm:cxn modelId="{EBA09E2D-B26C-48AB-8961-FF2853BEE259}" type="presParOf" srcId="{DBAEBD8D-9AE8-4773-87F9-DD723E2B5760}" destId="{DACDB220-42B7-47CF-ABFD-85C1FF52AFD5}" srcOrd="7" destOrd="0" presId="urn:microsoft.com/office/officeart/2005/8/layout/vProcess5"/>
    <dgm:cxn modelId="{440382EE-19FD-40BD-8A24-4F0E386B973D}" type="presParOf" srcId="{DBAEBD8D-9AE8-4773-87F9-DD723E2B5760}" destId="{955D9511-FFF6-46B9-AB1A-9867D1A638FD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D0A2AF-CF97-4239-B6DE-E232DCA12B8E}">
      <dsp:nvSpPr>
        <dsp:cNvPr id="0" name=""/>
        <dsp:cNvSpPr/>
      </dsp:nvSpPr>
      <dsp:spPr>
        <a:xfrm>
          <a:off x="1286881" y="25201"/>
          <a:ext cx="1196671" cy="77783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Identify project goals</a:t>
          </a:r>
        </a:p>
      </dsp:txBody>
      <dsp:txXfrm>
        <a:off x="1324852" y="63172"/>
        <a:ext cx="1120729" cy="701894"/>
      </dsp:txXfrm>
    </dsp:sp>
    <dsp:sp modelId="{8DAFE8B6-9F50-41A3-8B54-36E6559A1DB0}">
      <dsp:nvSpPr>
        <dsp:cNvPr id="0" name=""/>
        <dsp:cNvSpPr/>
      </dsp:nvSpPr>
      <dsp:spPr>
        <a:xfrm>
          <a:off x="598475" y="414119"/>
          <a:ext cx="2573483" cy="2573483"/>
        </a:xfrm>
        <a:custGeom>
          <a:avLst/>
          <a:gdLst/>
          <a:ahLst/>
          <a:cxnLst/>
          <a:rect l="0" t="0" r="0" b="0"/>
          <a:pathLst>
            <a:path>
              <a:moveTo>
                <a:pt x="1893722" y="152159"/>
              </a:moveTo>
              <a:arcTo wR="1286741" hR="1286741" stAng="17888759" swAng="2629529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7A9DDD-8C04-459C-9EC3-BB455276B269}">
      <dsp:nvSpPr>
        <dsp:cNvPr id="0" name=""/>
        <dsp:cNvSpPr/>
      </dsp:nvSpPr>
      <dsp:spPr>
        <a:xfrm>
          <a:off x="2573623" y="1311942"/>
          <a:ext cx="1196671" cy="77783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Research Data Sources</a:t>
          </a:r>
        </a:p>
      </dsp:txBody>
      <dsp:txXfrm>
        <a:off x="2611594" y="1349913"/>
        <a:ext cx="1120729" cy="701894"/>
      </dsp:txXfrm>
    </dsp:sp>
    <dsp:sp modelId="{CF46836B-72A7-490E-98E4-C5A1F519FDDB}">
      <dsp:nvSpPr>
        <dsp:cNvPr id="0" name=""/>
        <dsp:cNvSpPr/>
      </dsp:nvSpPr>
      <dsp:spPr>
        <a:xfrm>
          <a:off x="598475" y="414119"/>
          <a:ext cx="2573483" cy="2573483"/>
        </a:xfrm>
        <a:custGeom>
          <a:avLst/>
          <a:gdLst/>
          <a:ahLst/>
          <a:cxnLst/>
          <a:rect l="0" t="0" r="0" b="0"/>
          <a:pathLst>
            <a:path>
              <a:moveTo>
                <a:pt x="2510307" y="1684976"/>
              </a:moveTo>
              <a:arcTo wR="1286741" hR="1286741" stAng="1081712" swAng="2629529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0FD2A6-9B52-4899-B6C5-6E9EE51E734A}">
      <dsp:nvSpPr>
        <dsp:cNvPr id="0" name=""/>
        <dsp:cNvSpPr/>
      </dsp:nvSpPr>
      <dsp:spPr>
        <a:xfrm>
          <a:off x="1286881" y="2598684"/>
          <a:ext cx="1196671" cy="77783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Validate Data Relevance to Project Goals</a:t>
          </a:r>
        </a:p>
      </dsp:txBody>
      <dsp:txXfrm>
        <a:off x="1324852" y="2636655"/>
        <a:ext cx="1120729" cy="701894"/>
      </dsp:txXfrm>
    </dsp:sp>
    <dsp:sp modelId="{F194432A-6C49-4DBD-914E-5C9C294BF361}">
      <dsp:nvSpPr>
        <dsp:cNvPr id="0" name=""/>
        <dsp:cNvSpPr/>
      </dsp:nvSpPr>
      <dsp:spPr>
        <a:xfrm>
          <a:off x="598475" y="414119"/>
          <a:ext cx="2573483" cy="2573483"/>
        </a:xfrm>
        <a:custGeom>
          <a:avLst/>
          <a:gdLst/>
          <a:ahLst/>
          <a:cxnLst/>
          <a:rect l="0" t="0" r="0" b="0"/>
          <a:pathLst>
            <a:path>
              <a:moveTo>
                <a:pt x="679760" y="2421324"/>
              </a:moveTo>
              <a:arcTo wR="1286741" hR="1286741" stAng="7088759" swAng="2629529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930C22-D0C0-4271-82BC-3514766F3D82}">
      <dsp:nvSpPr>
        <dsp:cNvPr id="0" name=""/>
        <dsp:cNvSpPr/>
      </dsp:nvSpPr>
      <dsp:spPr>
        <a:xfrm>
          <a:off x="140" y="1311942"/>
          <a:ext cx="1196671" cy="77783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Peer Validation</a:t>
          </a:r>
        </a:p>
      </dsp:txBody>
      <dsp:txXfrm>
        <a:off x="38111" y="1349913"/>
        <a:ext cx="1120729" cy="701894"/>
      </dsp:txXfrm>
    </dsp:sp>
    <dsp:sp modelId="{1556406B-75A2-4090-89A9-0835B0D94964}">
      <dsp:nvSpPr>
        <dsp:cNvPr id="0" name=""/>
        <dsp:cNvSpPr/>
      </dsp:nvSpPr>
      <dsp:spPr>
        <a:xfrm>
          <a:off x="598475" y="414119"/>
          <a:ext cx="2573483" cy="2573483"/>
        </a:xfrm>
        <a:custGeom>
          <a:avLst/>
          <a:gdLst/>
          <a:ahLst/>
          <a:cxnLst/>
          <a:rect l="0" t="0" r="0" b="0"/>
          <a:pathLst>
            <a:path>
              <a:moveTo>
                <a:pt x="63175" y="888507"/>
              </a:moveTo>
              <a:arcTo wR="1286741" hR="1286741" stAng="11881712" swAng="2629529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447536-D8A7-4842-B268-DC9503B76A2B}">
      <dsp:nvSpPr>
        <dsp:cNvPr id="0" name=""/>
        <dsp:cNvSpPr/>
      </dsp:nvSpPr>
      <dsp:spPr>
        <a:xfrm rot="5400000">
          <a:off x="279155" y="1547739"/>
          <a:ext cx="840095" cy="1397900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7473CC-A449-401A-9626-A849314B1F86}">
      <dsp:nvSpPr>
        <dsp:cNvPr id="0" name=""/>
        <dsp:cNvSpPr/>
      </dsp:nvSpPr>
      <dsp:spPr>
        <a:xfrm>
          <a:off x="138922" y="1965410"/>
          <a:ext cx="1262032" cy="11062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For all distinct Month, Year, State, Category ∈ X </a:t>
          </a:r>
        </a:p>
      </dsp:txBody>
      <dsp:txXfrm>
        <a:off x="138922" y="1965410"/>
        <a:ext cx="1262032" cy="1106245"/>
      </dsp:txXfrm>
    </dsp:sp>
    <dsp:sp modelId="{7C1BB42E-4796-4C5B-94F2-4708C4AE5512}">
      <dsp:nvSpPr>
        <dsp:cNvPr id="0" name=""/>
        <dsp:cNvSpPr/>
      </dsp:nvSpPr>
      <dsp:spPr>
        <a:xfrm>
          <a:off x="1162836" y="1444824"/>
          <a:ext cx="238119" cy="238119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F9D7D7-53EB-4C0D-AC0D-1C2CEB50A48C}">
      <dsp:nvSpPr>
        <dsp:cNvPr id="0" name=""/>
        <dsp:cNvSpPr/>
      </dsp:nvSpPr>
      <dsp:spPr>
        <a:xfrm rot="5400000">
          <a:off x="1824130" y="1165433"/>
          <a:ext cx="840095" cy="1397900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DAA747-BC5C-475D-8723-E390E2C3EACB}">
      <dsp:nvSpPr>
        <dsp:cNvPr id="0" name=""/>
        <dsp:cNvSpPr/>
      </dsp:nvSpPr>
      <dsp:spPr>
        <a:xfrm>
          <a:off x="1683897" y="1583105"/>
          <a:ext cx="1262032" cy="11062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Get unique webpage X</a:t>
          </a:r>
        </a:p>
      </dsp:txBody>
      <dsp:txXfrm>
        <a:off x="1683897" y="1583105"/>
        <a:ext cx="1262032" cy="1106245"/>
      </dsp:txXfrm>
    </dsp:sp>
    <dsp:sp modelId="{B2AF6C8F-02A6-4B49-8449-60B3A2FA25E2}">
      <dsp:nvSpPr>
        <dsp:cNvPr id="0" name=""/>
        <dsp:cNvSpPr/>
      </dsp:nvSpPr>
      <dsp:spPr>
        <a:xfrm>
          <a:off x="2707810" y="1062518"/>
          <a:ext cx="238119" cy="238119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91813D-7148-4E52-95D9-E2D450F14651}">
      <dsp:nvSpPr>
        <dsp:cNvPr id="0" name=""/>
        <dsp:cNvSpPr/>
      </dsp:nvSpPr>
      <dsp:spPr>
        <a:xfrm rot="5400000">
          <a:off x="3369104" y="783128"/>
          <a:ext cx="840095" cy="1397900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873999-0C42-466A-B3FD-D24076475252}">
      <dsp:nvSpPr>
        <dsp:cNvPr id="0" name=""/>
        <dsp:cNvSpPr/>
      </dsp:nvSpPr>
      <dsp:spPr>
        <a:xfrm>
          <a:off x="3228871" y="1200799"/>
          <a:ext cx="1262032" cy="11062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Use BS4 , Pandas &amp; dump data to a CSV by Category</a:t>
          </a:r>
        </a:p>
      </dsp:txBody>
      <dsp:txXfrm>
        <a:off x="3228871" y="1200799"/>
        <a:ext cx="1262032" cy="110624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138CDF-6F5E-4171-A9FC-6442F76890DD}">
      <dsp:nvSpPr>
        <dsp:cNvPr id="0" name=""/>
        <dsp:cNvSpPr/>
      </dsp:nvSpPr>
      <dsp:spPr>
        <a:xfrm>
          <a:off x="4687" y="548666"/>
          <a:ext cx="1453158" cy="12691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Tx/>
            <a:buNone/>
          </a:pPr>
          <a:r>
            <a:rPr lang="en-US" sz="1300" kern="1200" dirty="0"/>
            <a:t>Create a unique ID column as </a:t>
          </a:r>
          <a:r>
            <a:rPr lang="en-US" sz="1300" kern="1200" dirty="0" err="1"/>
            <a:t>State_Year_Month</a:t>
          </a:r>
          <a:r>
            <a:rPr lang="en-US" sz="1300" kern="1200" dirty="0"/>
            <a:t> for each category </a:t>
          </a:r>
        </a:p>
      </dsp:txBody>
      <dsp:txXfrm>
        <a:off x="41858" y="585837"/>
        <a:ext cx="1378816" cy="1194759"/>
      </dsp:txXfrm>
    </dsp:sp>
    <dsp:sp modelId="{6F362D6A-6673-465F-999C-653EBF247FCF}">
      <dsp:nvSpPr>
        <dsp:cNvPr id="0" name=""/>
        <dsp:cNvSpPr/>
      </dsp:nvSpPr>
      <dsp:spPr>
        <a:xfrm>
          <a:off x="1603162" y="1003025"/>
          <a:ext cx="308069" cy="36038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1603162" y="1075102"/>
        <a:ext cx="215648" cy="216229"/>
      </dsp:txXfrm>
    </dsp:sp>
    <dsp:sp modelId="{4FAB759C-CADA-43AF-8736-7DEEADC9C24F}">
      <dsp:nvSpPr>
        <dsp:cNvPr id="0" name=""/>
        <dsp:cNvSpPr/>
      </dsp:nvSpPr>
      <dsp:spPr>
        <a:xfrm>
          <a:off x="2039109" y="548666"/>
          <a:ext cx="1453158" cy="12691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Tx/>
            <a:buNone/>
          </a:pPr>
          <a:r>
            <a:rPr lang="en-US" sz="1300" kern="1200" dirty="0"/>
            <a:t>Perform outer join </a:t>
          </a:r>
        </a:p>
      </dsp:txBody>
      <dsp:txXfrm>
        <a:off x="2076280" y="585837"/>
        <a:ext cx="1378816" cy="1194759"/>
      </dsp:txXfrm>
    </dsp:sp>
    <dsp:sp modelId="{7D816E60-C0F6-48AE-8568-8049E69F11E9}">
      <dsp:nvSpPr>
        <dsp:cNvPr id="0" name=""/>
        <dsp:cNvSpPr/>
      </dsp:nvSpPr>
      <dsp:spPr>
        <a:xfrm>
          <a:off x="3637584" y="1003025"/>
          <a:ext cx="308069" cy="36038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3637584" y="1075102"/>
        <a:ext cx="215648" cy="216229"/>
      </dsp:txXfrm>
    </dsp:sp>
    <dsp:sp modelId="{449EF954-A59B-42F9-AF2E-70C2711D60FE}">
      <dsp:nvSpPr>
        <dsp:cNvPr id="0" name=""/>
        <dsp:cNvSpPr/>
      </dsp:nvSpPr>
      <dsp:spPr>
        <a:xfrm>
          <a:off x="4073532" y="548666"/>
          <a:ext cx="1453158" cy="12691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Tx/>
            <a:buNone/>
          </a:pPr>
          <a:r>
            <a:rPr lang="en-US" sz="1300" kern="1200" dirty="0"/>
            <a:t>Remove redundant columns</a:t>
          </a:r>
        </a:p>
      </dsp:txBody>
      <dsp:txXfrm>
        <a:off x="4110703" y="585837"/>
        <a:ext cx="1378816" cy="1194759"/>
      </dsp:txXfrm>
    </dsp:sp>
    <dsp:sp modelId="{1DF48274-4AFE-42E8-BC72-CB9F3B537C39}">
      <dsp:nvSpPr>
        <dsp:cNvPr id="0" name=""/>
        <dsp:cNvSpPr/>
      </dsp:nvSpPr>
      <dsp:spPr>
        <a:xfrm>
          <a:off x="5672006" y="1003025"/>
          <a:ext cx="308069" cy="36038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5672006" y="1075102"/>
        <a:ext cx="215648" cy="216229"/>
      </dsp:txXfrm>
    </dsp:sp>
    <dsp:sp modelId="{F984A61E-FA30-4164-9458-453496E74A71}">
      <dsp:nvSpPr>
        <dsp:cNvPr id="0" name=""/>
        <dsp:cNvSpPr/>
      </dsp:nvSpPr>
      <dsp:spPr>
        <a:xfrm>
          <a:off x="6107954" y="548666"/>
          <a:ext cx="1453158" cy="12691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Tx/>
            <a:buNone/>
          </a:pPr>
          <a:r>
            <a:rPr lang="en-US" sz="1300" kern="1200" dirty="0"/>
            <a:t>Perform data accuracy checks by verifying </a:t>
          </a:r>
          <a:r>
            <a:rPr lang="en-US" sz="1300" kern="1200" dirty="0" err="1"/>
            <a:t>year_month</a:t>
          </a:r>
          <a:r>
            <a:rPr lang="en-US" sz="1300" kern="1200" dirty="0"/>
            <a:t> counts and state counts</a:t>
          </a:r>
        </a:p>
      </dsp:txBody>
      <dsp:txXfrm>
        <a:off x="6145125" y="585837"/>
        <a:ext cx="1378816" cy="1194759"/>
      </dsp:txXfrm>
    </dsp:sp>
    <dsp:sp modelId="{97B4E591-F73C-495E-A075-764360E057EB}">
      <dsp:nvSpPr>
        <dsp:cNvPr id="0" name=""/>
        <dsp:cNvSpPr/>
      </dsp:nvSpPr>
      <dsp:spPr>
        <a:xfrm>
          <a:off x="7706429" y="1003025"/>
          <a:ext cx="308069" cy="36038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7706429" y="1075102"/>
        <a:ext cx="215648" cy="216229"/>
      </dsp:txXfrm>
    </dsp:sp>
    <dsp:sp modelId="{04DFBEFB-8EA4-4765-B86F-AAC7B30AE13E}">
      <dsp:nvSpPr>
        <dsp:cNvPr id="0" name=""/>
        <dsp:cNvSpPr/>
      </dsp:nvSpPr>
      <dsp:spPr>
        <a:xfrm>
          <a:off x="8142376" y="548666"/>
          <a:ext cx="1453158" cy="12691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FontTx/>
            <a:buNone/>
          </a:pPr>
          <a:r>
            <a:rPr lang="en-US" sz="1300" kern="1200" dirty="0"/>
            <a:t>Dump </a:t>
          </a:r>
          <a:r>
            <a:rPr lang="en-US" sz="1300" kern="1200" dirty="0" err="1"/>
            <a:t>DataFrame</a:t>
          </a:r>
          <a:r>
            <a:rPr lang="en-US" sz="1300" kern="1200" dirty="0"/>
            <a:t> to CSV</a:t>
          </a:r>
        </a:p>
      </dsp:txBody>
      <dsp:txXfrm>
        <a:off x="8179547" y="585837"/>
        <a:ext cx="1378816" cy="119475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B9A0AA-61B2-4AF9-81D1-89DC73FD9087}">
      <dsp:nvSpPr>
        <dsp:cNvPr id="0" name=""/>
        <dsp:cNvSpPr/>
      </dsp:nvSpPr>
      <dsp:spPr>
        <a:xfrm>
          <a:off x="0" y="0"/>
          <a:ext cx="2199522" cy="975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Choose a (</a:t>
          </a:r>
          <a:r>
            <a:rPr lang="en-US" sz="1000" kern="1200" dirty="0" err="1"/>
            <a:t>lat,lon</a:t>
          </a:r>
          <a:r>
            <a:rPr lang="en-US" sz="1000" kern="1200" dirty="0"/>
            <a:t>) coordinates to begin with – I started with the </a:t>
          </a:r>
          <a:r>
            <a:rPr lang="en-US" sz="1000" kern="1200" dirty="0" err="1"/>
            <a:t>Nyugen</a:t>
          </a:r>
          <a:r>
            <a:rPr lang="en-US" sz="1000" kern="1200" dirty="0"/>
            <a:t> Building </a:t>
          </a:r>
        </a:p>
      </dsp:txBody>
      <dsp:txXfrm>
        <a:off x="28567" y="28567"/>
        <a:ext cx="1032916" cy="918226"/>
      </dsp:txXfrm>
    </dsp:sp>
    <dsp:sp modelId="{4ADA97D9-7356-4163-91CC-91FBADC8F340}">
      <dsp:nvSpPr>
        <dsp:cNvPr id="0" name=""/>
        <dsp:cNvSpPr/>
      </dsp:nvSpPr>
      <dsp:spPr>
        <a:xfrm>
          <a:off x="164250" y="1110826"/>
          <a:ext cx="2199522" cy="975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Set square boundaries for the United States</a:t>
          </a:r>
        </a:p>
      </dsp:txBody>
      <dsp:txXfrm>
        <a:off x="192817" y="1139393"/>
        <a:ext cx="1344154" cy="918226"/>
      </dsp:txXfrm>
    </dsp:sp>
    <dsp:sp modelId="{8A59DAEB-AA98-4C34-AA55-990E268B9BD5}">
      <dsp:nvSpPr>
        <dsp:cNvPr id="0" name=""/>
        <dsp:cNvSpPr/>
      </dsp:nvSpPr>
      <dsp:spPr>
        <a:xfrm>
          <a:off x="328500" y="2221653"/>
          <a:ext cx="2199522" cy="975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Get all possible (</a:t>
          </a:r>
          <a:r>
            <a:rPr lang="en-US" sz="1000" kern="1200" dirty="0" err="1"/>
            <a:t>lat,lon</a:t>
          </a:r>
          <a:r>
            <a:rPr lang="en-US" sz="1000" kern="1200" dirty="0"/>
            <a:t>) combinations in that square</a:t>
          </a:r>
        </a:p>
      </dsp:txBody>
      <dsp:txXfrm>
        <a:off x="357067" y="2250220"/>
        <a:ext cx="1344154" cy="918226"/>
      </dsp:txXfrm>
    </dsp:sp>
    <dsp:sp modelId="{00C34F45-52EE-4DBF-95F1-16AF04AA0398}">
      <dsp:nvSpPr>
        <dsp:cNvPr id="0" name=""/>
        <dsp:cNvSpPr/>
      </dsp:nvSpPr>
      <dsp:spPr>
        <a:xfrm>
          <a:off x="492750" y="3332480"/>
          <a:ext cx="2199522" cy="975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Use Google Maps API to label coordinates not in the USA </a:t>
          </a:r>
        </a:p>
      </dsp:txBody>
      <dsp:txXfrm>
        <a:off x="521317" y="3361047"/>
        <a:ext cx="1344154" cy="918226"/>
      </dsp:txXfrm>
    </dsp:sp>
    <dsp:sp modelId="{0F918061-836D-4BBB-A3DE-070175FF47BF}">
      <dsp:nvSpPr>
        <dsp:cNvPr id="0" name=""/>
        <dsp:cNvSpPr/>
      </dsp:nvSpPr>
      <dsp:spPr>
        <a:xfrm>
          <a:off x="657000" y="4443306"/>
          <a:ext cx="2199522" cy="975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Remove non-USA coordinates, keep the ones in the country</a:t>
          </a:r>
        </a:p>
      </dsp:txBody>
      <dsp:txXfrm>
        <a:off x="685567" y="4471873"/>
        <a:ext cx="1344154" cy="918226"/>
      </dsp:txXfrm>
    </dsp:sp>
    <dsp:sp modelId="{634CC962-B73F-4134-95C2-F34D69490C30}">
      <dsp:nvSpPr>
        <dsp:cNvPr id="0" name=""/>
        <dsp:cNvSpPr/>
      </dsp:nvSpPr>
      <dsp:spPr>
        <a:xfrm>
          <a:off x="1565538" y="712554"/>
          <a:ext cx="633984" cy="63398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1708184" y="712554"/>
        <a:ext cx="348692" cy="477073"/>
      </dsp:txXfrm>
    </dsp:sp>
    <dsp:sp modelId="{1ECAAD96-F0C4-46FD-B893-7E08EAA826E4}">
      <dsp:nvSpPr>
        <dsp:cNvPr id="0" name=""/>
        <dsp:cNvSpPr/>
      </dsp:nvSpPr>
      <dsp:spPr>
        <a:xfrm>
          <a:off x="1729788" y="1823381"/>
          <a:ext cx="633984" cy="63398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1872434" y="1823381"/>
        <a:ext cx="348692" cy="477073"/>
      </dsp:txXfrm>
    </dsp:sp>
    <dsp:sp modelId="{C5ED53F9-89DF-457F-9C77-F13979321B53}">
      <dsp:nvSpPr>
        <dsp:cNvPr id="0" name=""/>
        <dsp:cNvSpPr/>
      </dsp:nvSpPr>
      <dsp:spPr>
        <a:xfrm>
          <a:off x="1894038" y="2917952"/>
          <a:ext cx="633984" cy="63398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2036684" y="2917952"/>
        <a:ext cx="348692" cy="477073"/>
      </dsp:txXfrm>
    </dsp:sp>
    <dsp:sp modelId="{1037E677-AE9B-40AB-A1C4-C98D4847F6C5}">
      <dsp:nvSpPr>
        <dsp:cNvPr id="0" name=""/>
        <dsp:cNvSpPr/>
      </dsp:nvSpPr>
      <dsp:spPr>
        <a:xfrm>
          <a:off x="2058288" y="4039616"/>
          <a:ext cx="633984" cy="63398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2200934" y="4039616"/>
        <a:ext cx="348692" cy="47707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B8DDC5-C303-4D63-8CAA-A024D407F61E}">
      <dsp:nvSpPr>
        <dsp:cNvPr id="0" name=""/>
        <dsp:cNvSpPr/>
      </dsp:nvSpPr>
      <dsp:spPr>
        <a:xfrm>
          <a:off x="0" y="0"/>
          <a:ext cx="2857730" cy="1625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Use Selenium to get Insolation Index , Temperature and Wind speed for each coordinate as a text file</a:t>
          </a:r>
        </a:p>
      </dsp:txBody>
      <dsp:txXfrm>
        <a:off x="35112" y="35112"/>
        <a:ext cx="1128581" cy="1555376"/>
      </dsp:txXfrm>
    </dsp:sp>
    <dsp:sp modelId="{1C334C1D-F7FB-47E9-BD63-7BC6924A3185}">
      <dsp:nvSpPr>
        <dsp:cNvPr id="0" name=""/>
        <dsp:cNvSpPr/>
      </dsp:nvSpPr>
      <dsp:spPr>
        <a:xfrm>
          <a:off x="252152" y="1896533"/>
          <a:ext cx="2857730" cy="1625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Process text file outputs, convert to CSV</a:t>
          </a:r>
        </a:p>
      </dsp:txBody>
      <dsp:txXfrm>
        <a:off x="297519" y="1941900"/>
        <a:ext cx="1458203" cy="1534866"/>
      </dsp:txXfrm>
    </dsp:sp>
    <dsp:sp modelId="{D17C8F5C-D967-4535-B750-3AA0252D72CD}">
      <dsp:nvSpPr>
        <dsp:cNvPr id="0" name=""/>
        <dsp:cNvSpPr/>
      </dsp:nvSpPr>
      <dsp:spPr>
        <a:xfrm>
          <a:off x="504305" y="3793066"/>
          <a:ext cx="2857730" cy="1625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Append CSV files into master dataset</a:t>
          </a:r>
        </a:p>
      </dsp:txBody>
      <dsp:txXfrm>
        <a:off x="549672" y="3838433"/>
        <a:ext cx="1458203" cy="1534866"/>
      </dsp:txXfrm>
    </dsp:sp>
    <dsp:sp modelId="{E69B283A-9F99-4AA3-8619-E332DD20C1BE}">
      <dsp:nvSpPr>
        <dsp:cNvPr id="0" name=""/>
        <dsp:cNvSpPr/>
      </dsp:nvSpPr>
      <dsp:spPr>
        <a:xfrm>
          <a:off x="1801090" y="1232746"/>
          <a:ext cx="1056640" cy="105664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2038834" y="1232746"/>
        <a:ext cx="581152" cy="795122"/>
      </dsp:txXfrm>
    </dsp:sp>
    <dsp:sp modelId="{D09DEF32-F431-4196-9973-C80C631001F6}">
      <dsp:nvSpPr>
        <dsp:cNvPr id="0" name=""/>
        <dsp:cNvSpPr/>
      </dsp:nvSpPr>
      <dsp:spPr>
        <a:xfrm>
          <a:off x="2053243" y="3118442"/>
          <a:ext cx="1056640" cy="105664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2290987" y="3118442"/>
        <a:ext cx="581152" cy="79512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B347F1-9F4C-447A-8E9D-FE44FC756133}">
      <dsp:nvSpPr>
        <dsp:cNvPr id="0" name=""/>
        <dsp:cNvSpPr/>
      </dsp:nvSpPr>
      <dsp:spPr>
        <a:xfrm>
          <a:off x="31136" y="0"/>
          <a:ext cx="3330126" cy="975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Load master dataset in Pandas</a:t>
          </a:r>
        </a:p>
      </dsp:txBody>
      <dsp:txXfrm>
        <a:off x="59703" y="28567"/>
        <a:ext cx="2163519" cy="918226"/>
      </dsp:txXfrm>
    </dsp:sp>
    <dsp:sp modelId="{9150BD7B-6CAC-489C-B3F3-40FC21EDCEE5}">
      <dsp:nvSpPr>
        <dsp:cNvPr id="0" name=""/>
        <dsp:cNvSpPr/>
      </dsp:nvSpPr>
      <dsp:spPr>
        <a:xfrm>
          <a:off x="248678" y="1110826"/>
          <a:ext cx="3330126" cy="975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Use google maps API to generate State for each coordinate </a:t>
          </a:r>
        </a:p>
      </dsp:txBody>
      <dsp:txXfrm>
        <a:off x="277245" y="1139393"/>
        <a:ext cx="2390329" cy="918226"/>
      </dsp:txXfrm>
    </dsp:sp>
    <dsp:sp modelId="{E724CD6E-FD4A-4BB2-8810-B3A289D4729D}">
      <dsp:nvSpPr>
        <dsp:cNvPr id="0" name=""/>
        <dsp:cNvSpPr/>
      </dsp:nvSpPr>
      <dsp:spPr>
        <a:xfrm>
          <a:off x="497356" y="2221653"/>
          <a:ext cx="3330126" cy="975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Aggregate data by month ( from days -&gt; month ) by min , max , mean.</a:t>
          </a:r>
        </a:p>
      </dsp:txBody>
      <dsp:txXfrm>
        <a:off x="525923" y="2250220"/>
        <a:ext cx="2390329" cy="918226"/>
      </dsp:txXfrm>
    </dsp:sp>
    <dsp:sp modelId="{4E017D13-5FCE-4D40-96E2-89F68B62754C}">
      <dsp:nvSpPr>
        <dsp:cNvPr id="0" name=""/>
        <dsp:cNvSpPr/>
      </dsp:nvSpPr>
      <dsp:spPr>
        <a:xfrm>
          <a:off x="746034" y="3332480"/>
          <a:ext cx="3330126" cy="975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Append data to master dataset and create </a:t>
          </a:r>
          <a:r>
            <a:rPr lang="en-US" sz="1500" kern="1200" dirty="0" err="1"/>
            <a:t>uniqueID</a:t>
          </a:r>
          <a:r>
            <a:rPr lang="en-US" sz="1500" kern="1200" dirty="0"/>
            <a:t> column as </a:t>
          </a:r>
          <a:r>
            <a:rPr lang="en-US" sz="1500" kern="1200" dirty="0" err="1"/>
            <a:t>State_year_month</a:t>
          </a:r>
          <a:endParaRPr lang="en-US" sz="1500" kern="1200" dirty="0"/>
        </a:p>
      </dsp:txBody>
      <dsp:txXfrm>
        <a:off x="774601" y="3361047"/>
        <a:ext cx="2390329" cy="918226"/>
      </dsp:txXfrm>
    </dsp:sp>
    <dsp:sp modelId="{F0FD9BE5-CC91-4060-B5DA-A9CBD3FFC715}">
      <dsp:nvSpPr>
        <dsp:cNvPr id="0" name=""/>
        <dsp:cNvSpPr/>
      </dsp:nvSpPr>
      <dsp:spPr>
        <a:xfrm>
          <a:off x="994712" y="4443306"/>
          <a:ext cx="3330126" cy="975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Download CSV </a:t>
          </a:r>
          <a:endParaRPr lang="en-US" sz="1500" kern="1200" dirty="0"/>
        </a:p>
      </dsp:txBody>
      <dsp:txXfrm>
        <a:off x="1023279" y="4471873"/>
        <a:ext cx="2390329" cy="918226"/>
      </dsp:txXfrm>
    </dsp:sp>
    <dsp:sp modelId="{019B084A-8358-4FB2-938C-18240C9854E5}">
      <dsp:nvSpPr>
        <dsp:cNvPr id="0" name=""/>
        <dsp:cNvSpPr/>
      </dsp:nvSpPr>
      <dsp:spPr>
        <a:xfrm>
          <a:off x="2696141" y="712554"/>
          <a:ext cx="633984" cy="63398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2838787" y="712554"/>
        <a:ext cx="348692" cy="477073"/>
      </dsp:txXfrm>
    </dsp:sp>
    <dsp:sp modelId="{1D1471BA-BED2-42C1-8A12-B4D462415BDB}">
      <dsp:nvSpPr>
        <dsp:cNvPr id="0" name=""/>
        <dsp:cNvSpPr/>
      </dsp:nvSpPr>
      <dsp:spPr>
        <a:xfrm>
          <a:off x="2944820" y="1823381"/>
          <a:ext cx="633984" cy="63398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3087466" y="1823381"/>
        <a:ext cx="348692" cy="477073"/>
      </dsp:txXfrm>
    </dsp:sp>
    <dsp:sp modelId="{6B578A93-3369-4415-9438-DD1A2A51AD60}">
      <dsp:nvSpPr>
        <dsp:cNvPr id="0" name=""/>
        <dsp:cNvSpPr/>
      </dsp:nvSpPr>
      <dsp:spPr>
        <a:xfrm>
          <a:off x="3193498" y="2917952"/>
          <a:ext cx="633984" cy="63398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3336144" y="2917952"/>
        <a:ext cx="348692" cy="477073"/>
      </dsp:txXfrm>
    </dsp:sp>
    <dsp:sp modelId="{234EFD3D-36F2-4F40-9D24-FC224D9E3096}">
      <dsp:nvSpPr>
        <dsp:cNvPr id="0" name=""/>
        <dsp:cNvSpPr/>
      </dsp:nvSpPr>
      <dsp:spPr>
        <a:xfrm>
          <a:off x="3442176" y="4039616"/>
          <a:ext cx="633984" cy="63398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3584822" y="4039616"/>
        <a:ext cx="348692" cy="47707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E058E2-05E3-4D74-B753-6B9A8EBA40DC}">
      <dsp:nvSpPr>
        <dsp:cNvPr id="0" name=""/>
        <dsp:cNvSpPr/>
      </dsp:nvSpPr>
      <dsp:spPr>
        <a:xfrm>
          <a:off x="3571" y="760310"/>
          <a:ext cx="1561703" cy="9370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Get to webpage using requests,Pandas,BS4</a:t>
          </a:r>
        </a:p>
      </dsp:txBody>
      <dsp:txXfrm>
        <a:off x="31015" y="787754"/>
        <a:ext cx="1506815" cy="882133"/>
      </dsp:txXfrm>
    </dsp:sp>
    <dsp:sp modelId="{D2A7F0F0-4A7C-417A-858F-796D39ED0A5C}">
      <dsp:nvSpPr>
        <dsp:cNvPr id="0" name=""/>
        <dsp:cNvSpPr/>
      </dsp:nvSpPr>
      <dsp:spPr>
        <a:xfrm>
          <a:off x="1721445" y="1035170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1721445" y="1112630"/>
        <a:ext cx="231757" cy="232382"/>
      </dsp:txXfrm>
    </dsp:sp>
    <dsp:sp modelId="{8B47F086-7096-42F4-861A-469DD890B297}">
      <dsp:nvSpPr>
        <dsp:cNvPr id="0" name=""/>
        <dsp:cNvSpPr/>
      </dsp:nvSpPr>
      <dsp:spPr>
        <a:xfrm>
          <a:off x="2189956" y="760310"/>
          <a:ext cx="1561703" cy="9370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 data</a:t>
          </a:r>
        </a:p>
      </dsp:txBody>
      <dsp:txXfrm>
        <a:off x="2217400" y="787754"/>
        <a:ext cx="1506815" cy="882133"/>
      </dsp:txXfrm>
    </dsp:sp>
    <dsp:sp modelId="{C33B8CA2-9BF3-4B4D-A56E-A70C05F1ED71}">
      <dsp:nvSpPr>
        <dsp:cNvPr id="0" name=""/>
        <dsp:cNvSpPr/>
      </dsp:nvSpPr>
      <dsp:spPr>
        <a:xfrm>
          <a:off x="3907829" y="1035170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3907829" y="1112630"/>
        <a:ext cx="231757" cy="232382"/>
      </dsp:txXfrm>
    </dsp:sp>
    <dsp:sp modelId="{92B231B3-2358-4BBB-A759-12A8344C257C}">
      <dsp:nvSpPr>
        <dsp:cNvPr id="0" name=""/>
        <dsp:cNvSpPr/>
      </dsp:nvSpPr>
      <dsp:spPr>
        <a:xfrm>
          <a:off x="4376340" y="760310"/>
          <a:ext cx="1561703" cy="9370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Add State column</a:t>
          </a:r>
        </a:p>
      </dsp:txBody>
      <dsp:txXfrm>
        <a:off x="4403784" y="787754"/>
        <a:ext cx="1506815" cy="882133"/>
      </dsp:txXfrm>
    </dsp:sp>
    <dsp:sp modelId="{861C31BC-900E-417C-953C-B3ACD51CE301}">
      <dsp:nvSpPr>
        <dsp:cNvPr id="0" name=""/>
        <dsp:cNvSpPr/>
      </dsp:nvSpPr>
      <dsp:spPr>
        <a:xfrm>
          <a:off x="6094214" y="1035170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6094214" y="1112630"/>
        <a:ext cx="231757" cy="232382"/>
      </dsp:txXfrm>
    </dsp:sp>
    <dsp:sp modelId="{43BE6D83-50E0-4A2E-9D9E-9A84FCCFFE94}">
      <dsp:nvSpPr>
        <dsp:cNvPr id="0" name=""/>
        <dsp:cNvSpPr/>
      </dsp:nvSpPr>
      <dsp:spPr>
        <a:xfrm>
          <a:off x="6562724" y="760310"/>
          <a:ext cx="1561703" cy="9370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Download as CSV</a:t>
          </a:r>
        </a:p>
      </dsp:txBody>
      <dsp:txXfrm>
        <a:off x="6590168" y="787754"/>
        <a:ext cx="1506815" cy="88213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821973-BB7D-4B1E-8091-790B7809674F}">
      <dsp:nvSpPr>
        <dsp:cNvPr id="0" name=""/>
        <dsp:cNvSpPr/>
      </dsp:nvSpPr>
      <dsp:spPr>
        <a:xfrm>
          <a:off x="1872826" y="220133"/>
          <a:ext cx="4368800" cy="1517226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8E91DE-509C-40C8-8C27-C4CA50E0209C}">
      <dsp:nvSpPr>
        <dsp:cNvPr id="0" name=""/>
        <dsp:cNvSpPr/>
      </dsp:nvSpPr>
      <dsp:spPr>
        <a:xfrm>
          <a:off x="3640666" y="3935306"/>
          <a:ext cx="846666" cy="541866"/>
        </a:xfrm>
        <a:prstGeom prst="down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6E5895-DC13-49F4-9E75-2B6CD31C4D5F}">
      <dsp:nvSpPr>
        <dsp:cNvPr id="0" name=""/>
        <dsp:cNvSpPr/>
      </dsp:nvSpPr>
      <dsp:spPr>
        <a:xfrm>
          <a:off x="2031999" y="4368800"/>
          <a:ext cx="4064000" cy="1016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Dataset !</a:t>
          </a:r>
        </a:p>
      </dsp:txBody>
      <dsp:txXfrm>
        <a:off x="2031999" y="4368800"/>
        <a:ext cx="4064000" cy="1016000"/>
      </dsp:txXfrm>
    </dsp:sp>
    <dsp:sp modelId="{F3DC37AD-A5BC-4823-B605-E8DF3C4070A3}">
      <dsp:nvSpPr>
        <dsp:cNvPr id="0" name=""/>
        <dsp:cNvSpPr/>
      </dsp:nvSpPr>
      <dsp:spPr>
        <a:xfrm>
          <a:off x="3461173" y="1854538"/>
          <a:ext cx="1524000" cy="1524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Government policy on State</a:t>
          </a:r>
        </a:p>
      </dsp:txBody>
      <dsp:txXfrm>
        <a:off x="3684358" y="2077723"/>
        <a:ext cx="1077630" cy="1077630"/>
      </dsp:txXfrm>
    </dsp:sp>
    <dsp:sp modelId="{9FCBA148-F9E0-40C5-AE5D-045F431D9F28}">
      <dsp:nvSpPr>
        <dsp:cNvPr id="0" name=""/>
        <dsp:cNvSpPr/>
      </dsp:nvSpPr>
      <dsp:spPr>
        <a:xfrm>
          <a:off x="2370666" y="711200"/>
          <a:ext cx="1524000" cy="1524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Weather on </a:t>
          </a:r>
          <a:r>
            <a:rPr lang="en-US" sz="1000" kern="1200" dirty="0" err="1"/>
            <a:t>State_Year_Month</a:t>
          </a:r>
          <a:endParaRPr lang="en-US" sz="1000" kern="1200" dirty="0"/>
        </a:p>
      </dsp:txBody>
      <dsp:txXfrm>
        <a:off x="2593851" y="934385"/>
        <a:ext cx="1077630" cy="1077630"/>
      </dsp:txXfrm>
    </dsp:sp>
    <dsp:sp modelId="{975706D6-6DD9-4ED0-A74F-74BB8CB470B0}">
      <dsp:nvSpPr>
        <dsp:cNvPr id="0" name=""/>
        <dsp:cNvSpPr/>
      </dsp:nvSpPr>
      <dsp:spPr>
        <a:xfrm>
          <a:off x="3928533" y="342730"/>
          <a:ext cx="1524000" cy="1524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Electricity on </a:t>
          </a:r>
          <a:r>
            <a:rPr lang="en-US" sz="1000" kern="1200" dirty="0" err="1"/>
            <a:t>State_Year_Month</a:t>
          </a:r>
          <a:endParaRPr lang="en-US" sz="1000" kern="1200" dirty="0"/>
        </a:p>
      </dsp:txBody>
      <dsp:txXfrm>
        <a:off x="4151718" y="565915"/>
        <a:ext cx="1077630" cy="1077630"/>
      </dsp:txXfrm>
    </dsp:sp>
    <dsp:sp modelId="{94558494-C8D3-409F-B3F9-BD306F00D049}">
      <dsp:nvSpPr>
        <dsp:cNvPr id="0" name=""/>
        <dsp:cNvSpPr/>
      </dsp:nvSpPr>
      <dsp:spPr>
        <a:xfrm>
          <a:off x="1693333" y="33866"/>
          <a:ext cx="4741333" cy="3793066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7C6ECE-FD21-4949-A4B3-8128E77BD42D}">
      <dsp:nvSpPr>
        <dsp:cNvPr id="0" name=""/>
        <dsp:cNvSpPr/>
      </dsp:nvSpPr>
      <dsp:spPr>
        <a:xfrm>
          <a:off x="0" y="0"/>
          <a:ext cx="5058702" cy="1625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Merge </a:t>
          </a:r>
          <a:r>
            <a:rPr lang="en-US" sz="1900" kern="1200" dirty="0" err="1"/>
            <a:t>Electricity,Weather,Government</a:t>
          </a:r>
          <a:r>
            <a:rPr lang="en-US" sz="1900" kern="1200" dirty="0"/>
            <a:t> datasets</a:t>
          </a:r>
        </a:p>
      </dsp:txBody>
      <dsp:txXfrm>
        <a:off x="47612" y="47612"/>
        <a:ext cx="3304553" cy="1530376"/>
      </dsp:txXfrm>
    </dsp:sp>
    <dsp:sp modelId="{998FA6A6-4215-4B88-A4E4-1F79F8E163B6}">
      <dsp:nvSpPr>
        <dsp:cNvPr id="0" name=""/>
        <dsp:cNvSpPr/>
      </dsp:nvSpPr>
      <dsp:spPr>
        <a:xfrm>
          <a:off x="446356" y="1896533"/>
          <a:ext cx="5058702" cy="1625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Final cleanup</a:t>
          </a:r>
        </a:p>
      </dsp:txBody>
      <dsp:txXfrm>
        <a:off x="493968" y="1944145"/>
        <a:ext cx="3460482" cy="1530376"/>
      </dsp:txXfrm>
    </dsp:sp>
    <dsp:sp modelId="{1585AE35-53F7-4D29-A00D-BAB350818779}">
      <dsp:nvSpPr>
        <dsp:cNvPr id="0" name=""/>
        <dsp:cNvSpPr/>
      </dsp:nvSpPr>
      <dsp:spPr>
        <a:xfrm>
          <a:off x="892712" y="3793066"/>
          <a:ext cx="5058702" cy="16256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Standardize all units to SI units</a:t>
          </a:r>
        </a:p>
      </dsp:txBody>
      <dsp:txXfrm>
        <a:off x="940324" y="3840678"/>
        <a:ext cx="3460482" cy="1530376"/>
      </dsp:txXfrm>
    </dsp:sp>
    <dsp:sp modelId="{55C29909-9394-44E1-9A9F-AA450DA2EC27}">
      <dsp:nvSpPr>
        <dsp:cNvPr id="0" name=""/>
        <dsp:cNvSpPr/>
      </dsp:nvSpPr>
      <dsp:spPr>
        <a:xfrm>
          <a:off x="4002062" y="1232746"/>
          <a:ext cx="1056640" cy="105664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4239806" y="1232746"/>
        <a:ext cx="581152" cy="795122"/>
      </dsp:txXfrm>
    </dsp:sp>
    <dsp:sp modelId="{B1C5DF92-8A1B-4467-B361-6E106002D0C9}">
      <dsp:nvSpPr>
        <dsp:cNvPr id="0" name=""/>
        <dsp:cNvSpPr/>
      </dsp:nvSpPr>
      <dsp:spPr>
        <a:xfrm>
          <a:off x="4448418" y="3118442"/>
          <a:ext cx="1056640" cy="105664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4686162" y="3118442"/>
        <a:ext cx="581152" cy="7951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gif>
</file>

<file path=ppt/media/image3.gif>
</file>

<file path=ppt/media/image4.gif>
</file>

<file path=ppt/media/image5.gif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BC400-3FF1-472A-8001-174A5D2F13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C51B97-864A-41C1-94C7-B2C299FFF3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1AF9A-1DED-45BB-9471-AE36DDE10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ED72D-97B2-4424-8AAB-0E796E5061BE}" type="datetimeFigureOut">
              <a:rPr lang="en-US" smtClean="0"/>
              <a:t>11/28/2017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24F39-168D-4A4E-B195-C4F1FA14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82A53-5BDD-4773-B2DC-B0AF9933D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EBB1D-2BD2-4ED7-9B54-2BD8E705E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767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7C631-0042-440F-B77C-54866141B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7EC7DA-61B0-43F6-8C1F-36B370F4DB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61E84-4C26-4AC6-8F57-57C69A7EE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ED72D-97B2-4424-8AAB-0E796E5061BE}" type="datetimeFigureOut">
              <a:rPr lang="en-US" smtClean="0"/>
              <a:t>11/28/2017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B8E6E-8FA6-429C-8110-0CC490480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503AE8-306D-412D-85D7-95BBDA7E3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EBB1D-2BD2-4ED7-9B54-2BD8E705E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453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626A2B-F1FD-48CD-B028-BBFB2A6C76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86ABB2-B612-4FE2-98D4-05A10BEA51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693733-A1D9-4D5D-B735-B24F43FD6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ED72D-97B2-4424-8AAB-0E796E5061BE}" type="datetimeFigureOut">
              <a:rPr lang="en-US" smtClean="0"/>
              <a:t>11/28/2017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1CB496-F6CF-493A-993F-8DCC328D0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DAF36-3BD7-4599-9BC8-93FF5FD56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EBB1D-2BD2-4ED7-9B54-2BD8E705E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513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51914-BB99-46C7-8530-A70F7E234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82082-8128-4D02-BCC7-E2A46B5923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E1E90F-6F46-4E1F-82EC-FD37B1A62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ED72D-97B2-4424-8AAB-0E796E5061BE}" type="datetimeFigureOut">
              <a:rPr lang="en-US" smtClean="0"/>
              <a:t>11/28/2017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77E65B-394F-402C-9539-F3038B43B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27EC39-2FE4-4F01-A576-4EED9B609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EBB1D-2BD2-4ED7-9B54-2BD8E705E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778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43476-CFF4-45FF-98AF-96FA28D83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1E2885-0993-4C4F-A726-911E1BF304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D18720-E0EE-479A-9040-F015AAD34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ED72D-97B2-4424-8AAB-0E796E5061BE}" type="datetimeFigureOut">
              <a:rPr lang="en-US" smtClean="0"/>
              <a:t>11/28/2017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AE2B06-19DA-404A-9280-8E61CAB4C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FF8057-B66B-4854-A07A-77E99EF65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EBB1D-2BD2-4ED7-9B54-2BD8E705E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091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8979A-E58B-4169-8E32-C0FED6A35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E5F0E-5A0E-4C6C-BCD0-B0BEDEE891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3FA874-6DA5-4081-B9DB-929C4C6316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BF9FB4-4DF6-4422-B120-01DE19E53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ED72D-97B2-4424-8AAB-0E796E5061BE}" type="datetimeFigureOut">
              <a:rPr lang="en-US" smtClean="0"/>
              <a:t>11/28/2017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4AC323-4B65-4CE0-B062-26C126476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8A59F0-C496-4C08-BBE0-C76AD8A2A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EBB1D-2BD2-4ED7-9B54-2BD8E705E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559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F972A-FA9C-4468-BABD-F40EE2B86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7A9E66-D1A3-4589-A434-3C39D1C448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1CD4F8-0E3B-4B77-A2F0-1A4691944D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016396-50AD-47F9-9023-F3523E7910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67E431-23D6-4569-B21E-498CD427D7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E47E7C-A2E0-4524-8B44-1F02786A3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ED72D-97B2-4424-8AAB-0E796E5061BE}" type="datetimeFigureOut">
              <a:rPr lang="en-US" smtClean="0"/>
              <a:t>11/28/2017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48ECF7-4559-4486-A068-81DBCECF8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033DE2-EA72-4241-903F-C49803F78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EBB1D-2BD2-4ED7-9B54-2BD8E705E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411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B158B-10B2-4EED-B8EC-41B48C391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3458FC-0EE6-404E-A569-90E8649BB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ED72D-97B2-4424-8AAB-0E796E5061BE}" type="datetimeFigureOut">
              <a:rPr lang="en-US" smtClean="0"/>
              <a:t>11/28/2017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D0AD63-8A9F-484F-920F-4EF3A7FF9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39D0C2-FE89-4E1B-92FF-3C0E1229A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EBB1D-2BD2-4ED7-9B54-2BD8E705E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576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331EE3-29C9-4A84-99F9-B803D3934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ED72D-97B2-4424-8AAB-0E796E5061BE}" type="datetimeFigureOut">
              <a:rPr lang="en-US" smtClean="0"/>
              <a:t>11/28/2017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C19379-D587-487C-9353-975F6AD62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275449-F0A9-43E7-86FE-5B6F3D2FC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EBB1D-2BD2-4ED7-9B54-2BD8E705E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96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AAEEB-D1A9-471A-8996-755B47901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7E5D0-3A42-41E9-B254-9579AC6DC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E29668-104C-4B9F-A269-0C3E58AB6C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C3C705-CF5C-4063-AEB2-81E89819D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ED72D-97B2-4424-8AAB-0E796E5061BE}" type="datetimeFigureOut">
              <a:rPr lang="en-US" smtClean="0"/>
              <a:t>11/28/2017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3D0631-9CDB-47D5-8C87-74325457E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F94293-FA93-4791-8164-B68D3791A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EBB1D-2BD2-4ED7-9B54-2BD8E705E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362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A27E9-E299-44E5-9705-63EF2A0BC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65ECED-D916-4F79-87D4-5E3B495477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EB458C-14E3-4267-86BA-90A2CBE10D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0F8EF8-2D90-4FAC-9E57-BFDD547AB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ED72D-97B2-4424-8AAB-0E796E5061BE}" type="datetimeFigureOut">
              <a:rPr lang="en-US" smtClean="0"/>
              <a:t>11/28/2017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B024E6-AC7C-4A55-879B-3EA238EBB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0F401-E25F-4C50-BF6F-AE21BD2D0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EBB1D-2BD2-4ED7-9B54-2BD8E705E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100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C25A49-97DF-496F-89FA-ACA085113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2AA5C7-91CF-4DEA-A762-C23329621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965039-C6EC-4D7A-9C58-369EF959F3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ED72D-97B2-4424-8AAB-0E796E5061BE}" type="datetimeFigureOut">
              <a:rPr lang="en-US" smtClean="0"/>
              <a:t>11/28/2017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517BE3-CED4-4836-81F2-BC3775CFF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611A6-65F5-40BF-BC25-581B916A11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5EBB1D-2BD2-4ED7-9B54-2BD8E705E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372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gif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3.gif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4.gif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7" Type="http://schemas.openxmlformats.org/officeDocument/2006/relationships/image" Target="../media/image5.gif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diagramLayout" Target="../diagrams/layout7.xml"/><Relationship Id="rId7" Type="http://schemas.openxmlformats.org/officeDocument/2006/relationships/image" Target="../media/image6.JP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9.xml"/><Relationship Id="rId3" Type="http://schemas.openxmlformats.org/officeDocument/2006/relationships/diagramLayout" Target="../diagrams/layout8.xml"/><Relationship Id="rId7" Type="http://schemas.openxmlformats.org/officeDocument/2006/relationships/diagramData" Target="../diagrams/data9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11" Type="http://schemas.microsoft.com/office/2007/relationships/diagramDrawing" Target="../diagrams/drawing9.xml"/><Relationship Id="rId5" Type="http://schemas.openxmlformats.org/officeDocument/2006/relationships/diagramColors" Target="../diagrams/colors8.xml"/><Relationship Id="rId10" Type="http://schemas.openxmlformats.org/officeDocument/2006/relationships/diagramColors" Target="../diagrams/colors9.xml"/><Relationship Id="rId4" Type="http://schemas.openxmlformats.org/officeDocument/2006/relationships/diagramQuickStyle" Target="../diagrams/quickStyle8.xml"/><Relationship Id="rId9" Type="http://schemas.openxmlformats.org/officeDocument/2006/relationships/diagramQuickStyle" Target="../diagrams/quickStyl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D76A7AA-7330-448C-A670-D972379643E4}"/>
              </a:ext>
            </a:extLst>
          </p:cNvPr>
          <p:cNvCxnSpPr>
            <a:cxnSpLocks/>
          </p:cNvCxnSpPr>
          <p:nvPr/>
        </p:nvCxnSpPr>
        <p:spPr>
          <a:xfrm>
            <a:off x="3859823" y="2114551"/>
            <a:ext cx="457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DB28AC20-9B9F-4F9A-BF1C-5A69406DFB35}"/>
              </a:ext>
            </a:extLst>
          </p:cNvPr>
          <p:cNvSpPr/>
          <p:nvPr/>
        </p:nvSpPr>
        <p:spPr>
          <a:xfrm>
            <a:off x="4360987" y="1635369"/>
            <a:ext cx="1433146" cy="9671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Data Sources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63B9327-84B7-4BDE-A38F-B5738D3D33E1}"/>
              </a:ext>
            </a:extLst>
          </p:cNvPr>
          <p:cNvCxnSpPr>
            <a:cxnSpLocks/>
          </p:cNvCxnSpPr>
          <p:nvPr/>
        </p:nvCxnSpPr>
        <p:spPr>
          <a:xfrm flipV="1">
            <a:off x="5789737" y="1635368"/>
            <a:ext cx="558311" cy="492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C0D5452-D5CB-4128-9A85-5F9D273E7FFB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5794133" y="2118946"/>
            <a:ext cx="536331" cy="87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1457B14-E2B8-4D6F-95B8-C74D37A18713}"/>
              </a:ext>
            </a:extLst>
          </p:cNvPr>
          <p:cNvCxnSpPr>
            <a:stCxn id="23" idx="3"/>
          </p:cNvCxnSpPr>
          <p:nvPr/>
        </p:nvCxnSpPr>
        <p:spPr>
          <a:xfrm>
            <a:off x="5794133" y="2118946"/>
            <a:ext cx="536331" cy="4835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6D0DF6E2-B986-4725-88DD-635216B70EB7}"/>
              </a:ext>
            </a:extLst>
          </p:cNvPr>
          <p:cNvSpPr/>
          <p:nvPr/>
        </p:nvSpPr>
        <p:spPr>
          <a:xfrm>
            <a:off x="6348048" y="1131275"/>
            <a:ext cx="2294792" cy="5656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Electricity Data – eia.gov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D8700DF-48B1-4B6A-AF79-5CA6B7E2C32B}"/>
              </a:ext>
            </a:extLst>
          </p:cNvPr>
          <p:cNvSpPr/>
          <p:nvPr/>
        </p:nvSpPr>
        <p:spPr>
          <a:xfrm>
            <a:off x="6343650" y="1822937"/>
            <a:ext cx="2294792" cy="5656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Weather data - power.larc.nasa.gov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D08F7F1-3F76-452E-A384-C214B3AFAF25}"/>
              </a:ext>
            </a:extLst>
          </p:cNvPr>
          <p:cNvSpPr/>
          <p:nvPr/>
        </p:nvSpPr>
        <p:spPr>
          <a:xfrm>
            <a:off x="6348048" y="2540979"/>
            <a:ext cx="2294792" cy="5656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Government policy data - dsireusa.org</a:t>
            </a:r>
          </a:p>
        </p:txBody>
      </p:sp>
      <p:sp>
        <p:nvSpPr>
          <p:cNvPr id="43" name="Flowchart: Process 42">
            <a:extLst>
              <a:ext uri="{FF2B5EF4-FFF2-40B4-BE49-F238E27FC236}">
                <a16:creationId xmlns:a16="http://schemas.microsoft.com/office/drawing/2014/main" id="{97A49BB1-DDE9-4A61-B00B-38C6293429F9}"/>
              </a:ext>
            </a:extLst>
          </p:cNvPr>
          <p:cNvSpPr/>
          <p:nvPr/>
        </p:nvSpPr>
        <p:spPr>
          <a:xfrm>
            <a:off x="9117623" y="1569425"/>
            <a:ext cx="1397977" cy="1107831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points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1E0BAEB-1A39-4EC0-B360-2C42FAD7F66B}"/>
              </a:ext>
            </a:extLst>
          </p:cNvPr>
          <p:cNvCxnSpPr>
            <a:stCxn id="33" idx="3"/>
            <a:endCxn id="43" idx="1"/>
          </p:cNvCxnSpPr>
          <p:nvPr/>
        </p:nvCxnSpPr>
        <p:spPr>
          <a:xfrm>
            <a:off x="8642840" y="1414095"/>
            <a:ext cx="474783" cy="709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63B0D5BC-B9A1-46E4-B844-98F9729D615F}"/>
              </a:ext>
            </a:extLst>
          </p:cNvPr>
          <p:cNvCxnSpPr>
            <a:stCxn id="34" idx="3"/>
            <a:endCxn id="43" idx="1"/>
          </p:cNvCxnSpPr>
          <p:nvPr/>
        </p:nvCxnSpPr>
        <p:spPr>
          <a:xfrm>
            <a:off x="8638442" y="2105757"/>
            <a:ext cx="479181" cy="175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93D1C2F-E7B3-4906-A133-FAF306BF9372}"/>
              </a:ext>
            </a:extLst>
          </p:cNvPr>
          <p:cNvCxnSpPr>
            <a:stCxn id="35" idx="3"/>
            <a:endCxn id="43" idx="1"/>
          </p:cNvCxnSpPr>
          <p:nvPr/>
        </p:nvCxnSpPr>
        <p:spPr>
          <a:xfrm flipV="1">
            <a:off x="8642840" y="2123341"/>
            <a:ext cx="474783" cy="7004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7" name="Table 56">
            <a:extLst>
              <a:ext uri="{FF2B5EF4-FFF2-40B4-BE49-F238E27FC236}">
                <a16:creationId xmlns:a16="http://schemas.microsoft.com/office/drawing/2014/main" id="{64930D68-DEBA-4685-9059-5EFFE91EAA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033209"/>
              </p:ext>
            </p:extLst>
          </p:nvPr>
        </p:nvGraphicFramePr>
        <p:xfrm>
          <a:off x="4885592" y="3589130"/>
          <a:ext cx="7211151" cy="3282686"/>
        </p:xfrm>
        <a:graphic>
          <a:graphicData uri="http://schemas.openxmlformats.org/drawingml/2006/table">
            <a:tbl>
              <a:tblPr firstRow="1">
                <a:tableStyleId>{3C2FFA5D-87B4-456A-9821-1D502468CF0F}</a:tableStyleId>
              </a:tblPr>
              <a:tblGrid>
                <a:gridCol w="2403717">
                  <a:extLst>
                    <a:ext uri="{9D8B030D-6E8A-4147-A177-3AD203B41FA5}">
                      <a16:colId xmlns:a16="http://schemas.microsoft.com/office/drawing/2014/main" val="1860478198"/>
                    </a:ext>
                  </a:extLst>
                </a:gridCol>
                <a:gridCol w="2403717">
                  <a:extLst>
                    <a:ext uri="{9D8B030D-6E8A-4147-A177-3AD203B41FA5}">
                      <a16:colId xmlns:a16="http://schemas.microsoft.com/office/drawing/2014/main" val="1793805792"/>
                    </a:ext>
                  </a:extLst>
                </a:gridCol>
                <a:gridCol w="2403717">
                  <a:extLst>
                    <a:ext uri="{9D8B030D-6E8A-4147-A177-3AD203B41FA5}">
                      <a16:colId xmlns:a16="http://schemas.microsoft.com/office/drawing/2014/main" val="4144600880"/>
                    </a:ext>
                  </a:extLst>
                </a:gridCol>
              </a:tblGrid>
              <a:tr h="15414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Electricity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Weather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Government Policy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extLst>
                  <a:ext uri="{0D108BD9-81ED-4DB2-BD59-A6C34878D82A}">
                    <a16:rowId xmlns:a16="http://schemas.microsoft.com/office/drawing/2014/main" val="3010752949"/>
                  </a:ext>
                </a:extLst>
              </a:tr>
              <a:tr h="15414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Year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Day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State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extLst>
                  <a:ext uri="{0D108BD9-81ED-4DB2-BD59-A6C34878D82A}">
                    <a16:rowId xmlns:a16="http://schemas.microsoft.com/office/drawing/2014/main" val="1437690214"/>
                  </a:ext>
                </a:extLst>
              </a:tr>
              <a:tr h="24387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Month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Year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Total renewable energy policy count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extLst>
                  <a:ext uri="{0D108BD9-81ED-4DB2-BD59-A6C34878D82A}">
                    <a16:rowId xmlns:a16="http://schemas.microsoft.com/office/drawing/2014/main" val="2287156159"/>
                  </a:ext>
                </a:extLst>
              </a:tr>
              <a:tr h="19564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State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Month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Wind energy policy count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extLst>
                  <a:ext uri="{0D108BD9-81ED-4DB2-BD59-A6C34878D82A}">
                    <a16:rowId xmlns:a16="http://schemas.microsoft.com/office/drawing/2014/main" val="4290440750"/>
                  </a:ext>
                </a:extLst>
              </a:tr>
              <a:tr h="38854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Net generation other renewables (total)  (thousand megawatthours)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Latitude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Solar photovoltaic energy policy count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extLst>
                  <a:ext uri="{0D108BD9-81ED-4DB2-BD59-A6C34878D82A}">
                    <a16:rowId xmlns:a16="http://schemas.microsoft.com/office/drawing/2014/main" val="240583980"/>
                  </a:ext>
                </a:extLst>
              </a:tr>
              <a:tr h="29209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Average retail price of electricity (cents per KWH)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Longitude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6283723"/>
                  </a:ext>
                </a:extLst>
              </a:tr>
              <a:tr h="29209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Retail sales of electricity (million kilowatthours)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Temperature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9417269"/>
                  </a:ext>
                </a:extLst>
              </a:tr>
              <a:tr h="38854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Revenue from retail sales of electricity total(million dollars)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Wind speed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0499810"/>
                  </a:ext>
                </a:extLst>
              </a:tr>
              <a:tr h="38854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Revenue from retail sales of electricity residential (million dollars)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Solar Insolation Index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8568374"/>
                  </a:ext>
                </a:extLst>
              </a:tr>
              <a:tr h="15414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Total consumption coal (thousand tons)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0387451"/>
                  </a:ext>
                </a:extLst>
              </a:tr>
              <a:tr h="15414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Total consumption petroleum liquid (thousand barrels)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0512147"/>
                  </a:ext>
                </a:extLst>
              </a:tr>
              <a:tr h="154146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Total consumption  natural gas (thousand </a:t>
                      </a:r>
                      <a:r>
                        <a:rPr lang="en-US" sz="1200" u="none" strike="noStrike" dirty="0" err="1">
                          <a:effectLst/>
                        </a:rPr>
                        <a:t>Mcf</a:t>
                      </a:r>
                      <a:r>
                        <a:rPr lang="en-US" sz="1200" u="none" strike="noStrike" dirty="0">
                          <a:effectLst/>
                        </a:rPr>
                        <a:t>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15" marR="4515" marT="451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1007780"/>
                  </a:ext>
                </a:extLst>
              </a:tr>
            </a:tbl>
          </a:graphicData>
        </a:graphic>
      </p:graphicFrame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DDB7374F-C2EA-4705-95FE-6DA8D2581F2A}"/>
              </a:ext>
            </a:extLst>
          </p:cNvPr>
          <p:cNvCxnSpPr>
            <a:stCxn id="43" idx="2"/>
          </p:cNvCxnSpPr>
          <p:nvPr/>
        </p:nvCxnSpPr>
        <p:spPr>
          <a:xfrm flipH="1">
            <a:off x="9816611" y="2677256"/>
            <a:ext cx="1" cy="9118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40596341-CC40-4DFB-BE93-65E4699DBBAE}"/>
              </a:ext>
            </a:extLst>
          </p:cNvPr>
          <p:cNvSpPr txBox="1"/>
          <p:nvPr/>
        </p:nvSpPr>
        <p:spPr>
          <a:xfrm>
            <a:off x="3921369" y="44043"/>
            <a:ext cx="54248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Data Identification</a:t>
            </a:r>
            <a:endParaRPr lang="en-US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934B2B4-4C7F-4EA8-8CBF-EB000562BC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14132207"/>
              </p:ext>
            </p:extLst>
          </p:nvPr>
        </p:nvGraphicFramePr>
        <p:xfrm>
          <a:off x="140680" y="422479"/>
          <a:ext cx="3770435" cy="34017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5825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2074BAD-5352-4DC6-A8E8-3B0D1C0C1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279" y="373918"/>
            <a:ext cx="8392259" cy="522898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How do these two data sources tie in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E8B3CA-54B0-4E55-8C70-42E6496DBD98}"/>
              </a:ext>
            </a:extLst>
          </p:cNvPr>
          <p:cNvSpPr txBox="1"/>
          <p:nvPr/>
        </p:nvSpPr>
        <p:spPr>
          <a:xfrm>
            <a:off x="615462" y="993531"/>
            <a:ext cx="75350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&gt;Mention the physics we used to get a relationship between wind </a:t>
            </a:r>
            <a:r>
              <a:rPr lang="en-US" dirty="0" err="1"/>
              <a:t>elec</a:t>
            </a:r>
            <a:r>
              <a:rPr lang="en-US" dirty="0"/>
              <a:t> , solar </a:t>
            </a:r>
            <a:r>
              <a:rPr lang="en-US" dirty="0" err="1"/>
              <a:t>elec</a:t>
            </a:r>
            <a:r>
              <a:rPr lang="en-US" dirty="0"/>
              <a:t> . I’m just dumping what we have on the drive here . </a:t>
            </a:r>
          </a:p>
          <a:p>
            <a:r>
              <a:rPr lang="en-US" dirty="0"/>
              <a:t>&gt;Mention the math on getting CO2 emissions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9B3F894-1AB6-4BB8-BF0E-6F9D289EFC9A}"/>
              </a:ext>
            </a:extLst>
          </p:cNvPr>
          <p:cNvSpPr/>
          <p:nvPr/>
        </p:nvSpPr>
        <p:spPr>
          <a:xfrm>
            <a:off x="615462" y="2422048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Energy =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1.93 * V^3  * R^2 *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Cp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(watts)</a:t>
            </a:r>
            <a:endParaRPr lang="en-US" dirty="0"/>
          </a:p>
          <a:p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1.93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: Constant</a:t>
            </a:r>
            <a:endParaRPr lang="en-US" dirty="0"/>
          </a:p>
          <a:p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V: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Velocity  (so, location matters)</a:t>
            </a:r>
            <a:endParaRPr lang="en-US" dirty="0"/>
          </a:p>
          <a:p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R: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Radius of the windmill (bigger the diameter of the windmill more generation) </a:t>
            </a:r>
            <a:endParaRPr lang="en-US" dirty="0"/>
          </a:p>
          <a:p>
            <a:r>
              <a:rPr lang="en-US" b="1" dirty="0" err="1">
                <a:solidFill>
                  <a:srgbClr val="000000"/>
                </a:solidFill>
                <a:latin typeface="Arial" panose="020B0604020202020204" pitchFamily="34" charset="0"/>
              </a:rPr>
              <a:t>Cp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(</a:t>
            </a:r>
            <a:r>
              <a:rPr lang="en-US" sz="1600" dirty="0">
                <a:solidFill>
                  <a:srgbClr val="1C1C1C"/>
                </a:solidFill>
                <a:latin typeface="Ubuntu"/>
              </a:rPr>
              <a:t>Maximum power coefficient)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Efficiency [varies from 0.25 to 0.45, with a max of 0.59]</a:t>
            </a:r>
            <a:endParaRPr lang="en-US" dirty="0"/>
          </a:p>
          <a:p>
            <a:pPr fontAlgn="base">
              <a:buFont typeface="Arial" panose="020B0604020202020204" pitchFamily="34" charset="0"/>
              <a:buChar char="•"/>
            </a:pPr>
            <a:br>
              <a:rPr lang="en-US" dirty="0"/>
            </a:b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We are using R = 35.3568 [minimum size of blade for a wind mill]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Cp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= 0.35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F8D2C2-99A3-4C07-83B8-F60632A2C91D}"/>
              </a:ext>
            </a:extLst>
          </p:cNvPr>
          <p:cNvSpPr/>
          <p:nvPr/>
        </p:nvSpPr>
        <p:spPr>
          <a:xfrm>
            <a:off x="6711462" y="2013576"/>
            <a:ext cx="454562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Total Solar theoretical production at the top layer of earth:</a:t>
            </a:r>
            <a:endParaRPr lang="en-US" dirty="0"/>
          </a:p>
          <a:p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E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= 1367 * R^2 *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Kt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*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Cp</a:t>
            </a:r>
            <a:endParaRPr lang="en-US" dirty="0"/>
          </a:p>
          <a:p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1367: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Constant</a:t>
            </a:r>
            <a:endParaRPr lang="en-US" dirty="0"/>
          </a:p>
          <a:p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R: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Area</a:t>
            </a:r>
            <a:endParaRPr lang="en-US" dirty="0"/>
          </a:p>
          <a:p>
            <a:r>
              <a:rPr lang="en-US" b="1" dirty="0" err="1">
                <a:solidFill>
                  <a:srgbClr val="000000"/>
                </a:solidFill>
                <a:latin typeface="Arial" panose="020B0604020202020204" pitchFamily="34" charset="0"/>
              </a:rPr>
              <a:t>Kt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solar radiation index</a:t>
            </a:r>
            <a:endParaRPr lang="en-US" dirty="0"/>
          </a:p>
          <a:p>
            <a:r>
              <a:rPr lang="en-US" b="1" dirty="0" err="1">
                <a:solidFill>
                  <a:srgbClr val="000000"/>
                </a:solidFill>
                <a:latin typeface="Arial" panose="020B0604020202020204" pitchFamily="34" charset="0"/>
              </a:rPr>
              <a:t>Cp</a:t>
            </a: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(</a:t>
            </a:r>
            <a:r>
              <a:rPr lang="en-US" sz="1600" dirty="0">
                <a:solidFill>
                  <a:srgbClr val="1C1C1C"/>
                </a:solidFill>
                <a:latin typeface="Ubuntu"/>
              </a:rPr>
              <a:t>Maximum power coefficient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) range [0.24 to 0.34] max at 0.45 -&gt; we will use 0.29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9DD7533-FCD9-4885-8629-BB53AF278F8B}"/>
              </a:ext>
            </a:extLst>
          </p:cNvPr>
          <p:cNvSpPr/>
          <p:nvPr/>
        </p:nvSpPr>
        <p:spPr>
          <a:xfrm>
            <a:off x="6711462" y="4321900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CO2 logic by Britney goes here</a:t>
            </a:r>
          </a:p>
          <a:p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Lalala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Lalala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Dank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Wave</a:t>
            </a:r>
          </a:p>
          <a:p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Lalalkwifn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3wf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W3gf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3w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004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92D05-46AB-4370-BCA7-FEF1B72C7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4634" y="115797"/>
            <a:ext cx="4935416" cy="52289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dirty="0"/>
              <a:t>Electricity - Data gathering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10BAF7-6959-4AEE-B638-0CC43DF1E58A}"/>
              </a:ext>
            </a:extLst>
          </p:cNvPr>
          <p:cNvSpPr/>
          <p:nvPr/>
        </p:nvSpPr>
        <p:spPr>
          <a:xfrm>
            <a:off x="5619751" y="1029220"/>
            <a:ext cx="6096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u="sng" dirty="0"/>
              <a:t>Year:</a:t>
            </a:r>
            <a:r>
              <a:rPr lang="en-US" b="1" dirty="0"/>
              <a:t> </a:t>
            </a:r>
            <a:r>
              <a:rPr lang="en-US" dirty="0"/>
              <a:t>[2001:2017]</a:t>
            </a:r>
            <a:br>
              <a:rPr lang="en-US" b="1" u="sng" dirty="0"/>
            </a:br>
            <a:r>
              <a:rPr lang="en-US" b="1" u="sng" dirty="0"/>
              <a:t>Month:</a:t>
            </a:r>
            <a:r>
              <a:rPr lang="en-US" b="1" dirty="0"/>
              <a:t> </a:t>
            </a:r>
            <a:r>
              <a:rPr lang="en-US" dirty="0"/>
              <a:t>[1:12]</a:t>
            </a:r>
            <a:br>
              <a:rPr lang="en-US" b="1" u="sng" dirty="0"/>
            </a:br>
            <a:r>
              <a:rPr lang="en-US" b="1" u="sng" dirty="0"/>
              <a:t>State:</a:t>
            </a:r>
            <a:r>
              <a:rPr lang="en-US" b="1" dirty="0"/>
              <a:t> </a:t>
            </a:r>
            <a:r>
              <a:rPr lang="en-US" dirty="0"/>
              <a:t>[AL:WY]</a:t>
            </a:r>
            <a:br>
              <a:rPr lang="en-US" b="1" u="sng" dirty="0"/>
            </a:br>
            <a:r>
              <a:rPr lang="en-US" b="1" u="sng" dirty="0"/>
              <a:t>Categories:</a:t>
            </a:r>
            <a:br>
              <a:rPr lang="en-US" dirty="0"/>
            </a:br>
            <a:r>
              <a:rPr lang="en-US" dirty="0"/>
              <a:t>[Average retail price of electricity Residential</a:t>
            </a:r>
          </a:p>
          <a:p>
            <a:r>
              <a:rPr lang="en-US" dirty="0"/>
              <a:t>,Net generation By fuel type All Solar</a:t>
            </a:r>
          </a:p>
          <a:p>
            <a:r>
              <a:rPr lang="en-US" dirty="0"/>
              <a:t>,Net generation By fuel type Other renewables</a:t>
            </a:r>
          </a:p>
          <a:p>
            <a:r>
              <a:rPr lang="en-US" dirty="0"/>
              <a:t>,Net generation By fuel type Small scale solar photovoltaic Residential</a:t>
            </a:r>
          </a:p>
          <a:p>
            <a:r>
              <a:rPr lang="en-US" dirty="0"/>
              <a:t>,Net generation By fuel type Wind</a:t>
            </a:r>
          </a:p>
          <a:p>
            <a:r>
              <a:rPr lang="en-US" dirty="0"/>
              <a:t>,Retail sales of electricity Residential</a:t>
            </a:r>
          </a:p>
          <a:p>
            <a:r>
              <a:rPr lang="en-US" dirty="0"/>
              <a:t>,Revenue from retail sales of electricity</a:t>
            </a:r>
          </a:p>
          <a:p>
            <a:r>
              <a:rPr lang="en-US" dirty="0"/>
              <a:t>,Revenue from retail sales of electricity residential</a:t>
            </a:r>
          </a:p>
          <a:p>
            <a:r>
              <a:rPr lang="en-US" dirty="0"/>
              <a:t>,Total consumption By sector Electric power (total) </a:t>
            </a:r>
            <a:r>
              <a:rPr lang="en-US" dirty="0" err="1"/>
              <a:t>coal+petroleum</a:t>
            </a:r>
            <a:r>
              <a:rPr lang="en-US" dirty="0"/>
              <a:t> </a:t>
            </a:r>
            <a:r>
              <a:rPr lang="en-US" dirty="0" err="1"/>
              <a:t>liquids+petoleum</a:t>
            </a:r>
            <a:r>
              <a:rPr lang="en-US" dirty="0"/>
              <a:t> </a:t>
            </a:r>
            <a:r>
              <a:rPr lang="en-US" dirty="0" err="1"/>
              <a:t>coke+natural</a:t>
            </a:r>
            <a:r>
              <a:rPr lang="en-US" dirty="0"/>
              <a:t> gas]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2BE0B7C5-17F6-4EF7-9B9B-45F6B54E32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6204701"/>
              </p:ext>
            </p:extLst>
          </p:nvPr>
        </p:nvGraphicFramePr>
        <p:xfrm>
          <a:off x="839055" y="756138"/>
          <a:ext cx="4491158" cy="41336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B80F38B-300C-44AD-8B9A-B2231FACB080}"/>
              </a:ext>
            </a:extLst>
          </p:cNvPr>
          <p:cNvCxnSpPr/>
          <p:nvPr/>
        </p:nvCxnSpPr>
        <p:spPr>
          <a:xfrm>
            <a:off x="4457701" y="2769576"/>
            <a:ext cx="0" cy="1125416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338C-0640-47BF-A678-04F7A236DBE9}"/>
              </a:ext>
            </a:extLst>
          </p:cNvPr>
          <p:cNvCxnSpPr/>
          <p:nvPr/>
        </p:nvCxnSpPr>
        <p:spPr>
          <a:xfrm flipH="1">
            <a:off x="1318846" y="3877408"/>
            <a:ext cx="3174023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3D35E1D-D14C-42BD-8397-B86053BF0B2C}"/>
              </a:ext>
            </a:extLst>
          </p:cNvPr>
          <p:cNvCxnSpPr/>
          <p:nvPr/>
        </p:nvCxnSpPr>
        <p:spPr>
          <a:xfrm flipV="1">
            <a:off x="1362806" y="3429000"/>
            <a:ext cx="0" cy="44840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B178F39-CCA0-44A7-8032-F63E6BE21124}"/>
              </a:ext>
            </a:extLst>
          </p:cNvPr>
          <p:cNvSpPr txBox="1"/>
          <p:nvPr/>
        </p:nvSpPr>
        <p:spPr>
          <a:xfrm>
            <a:off x="2453665" y="3877408"/>
            <a:ext cx="1749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Loop</a:t>
            </a:r>
          </a:p>
        </p:txBody>
      </p:sp>
    </p:spTree>
    <p:extLst>
      <p:ext uri="{BB962C8B-B14F-4D97-AF65-F5344CB8AC3E}">
        <p14:creationId xmlns:p14="http://schemas.microsoft.com/office/powerpoint/2010/main" val="3519790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D8E8D33-196F-4998-905E-B207D3934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7034" y="102089"/>
            <a:ext cx="6106991" cy="52289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/>
              <a:t>Electricity , Data Consolidation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80E88D-8996-4D97-9F09-B55689965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6547" y="2816835"/>
            <a:ext cx="5539154" cy="3449882"/>
          </a:xfrm>
          <a:prstGeom prst="rect">
            <a:avLst/>
          </a:prstGeom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7D242C94-2648-4F58-B571-1F75DECE60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7552764"/>
              </p:ext>
            </p:extLst>
          </p:nvPr>
        </p:nvGraphicFramePr>
        <p:xfrm>
          <a:off x="1295888" y="214108"/>
          <a:ext cx="9600223" cy="2366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4" name="Picture 13">
            <a:extLst>
              <a:ext uri="{FF2B5EF4-FFF2-40B4-BE49-F238E27FC236}">
                <a16:creationId xmlns:a16="http://schemas.microsoft.com/office/drawing/2014/main" id="{E0794379-1E85-47B5-9632-95A66654B8C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85" y="2692561"/>
            <a:ext cx="4000500" cy="3686175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A8A2A7A-4C11-4E51-AEB7-8E0530AF5E45}"/>
              </a:ext>
            </a:extLst>
          </p:cNvPr>
          <p:cNvCxnSpPr>
            <a:stCxn id="14" idx="3"/>
            <a:endCxn id="5" idx="1"/>
          </p:cNvCxnSpPr>
          <p:nvPr/>
        </p:nvCxnSpPr>
        <p:spPr>
          <a:xfrm>
            <a:off x="4132385" y="4535649"/>
            <a:ext cx="1644162" cy="612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67237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6487FEF-8B34-46DE-82CC-9E909A835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8383" y="184639"/>
            <a:ext cx="4040066" cy="52289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dirty="0"/>
              <a:t>Weather - Data Gathering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06FACB-020F-4278-A9D8-5B6248B226A5}"/>
              </a:ext>
            </a:extLst>
          </p:cNvPr>
          <p:cNvSpPr txBox="1"/>
          <p:nvPr/>
        </p:nvSpPr>
        <p:spPr>
          <a:xfrm>
            <a:off x="97159" y="919835"/>
            <a:ext cx="3546764" cy="371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Stage 1 – Coordinate Identification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63E52BD-D702-4061-BCD4-908B60DA93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396068"/>
              </p:ext>
            </p:extLst>
          </p:nvPr>
        </p:nvGraphicFramePr>
        <p:xfrm>
          <a:off x="176823" y="1291166"/>
          <a:ext cx="2856523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647ADD9F-2311-4F29-891A-B6D5B785A08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3923" y="1484379"/>
            <a:ext cx="762000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775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12A5099-477A-466D-A8E5-5D579DD82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6014" y="105508"/>
            <a:ext cx="4040066" cy="52289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dirty="0"/>
              <a:t>Weather - Data Gathering</a:t>
            </a:r>
            <a:endParaRPr lang="en-US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B93556F4-76FD-41C5-B162-8FD74CD034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59609083"/>
              </p:ext>
            </p:extLst>
          </p:nvPr>
        </p:nvGraphicFramePr>
        <p:xfrm>
          <a:off x="195519" y="1292320"/>
          <a:ext cx="3362036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1D8F00D-00DD-457B-9733-DEC69E5E4913}"/>
              </a:ext>
            </a:extLst>
          </p:cNvPr>
          <p:cNvSpPr txBox="1"/>
          <p:nvPr/>
        </p:nvSpPr>
        <p:spPr>
          <a:xfrm>
            <a:off x="97158" y="919835"/>
            <a:ext cx="5318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Stage 2 – Data requests and raw dataset generation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87613C-A6FC-4FD2-B32C-284D2800224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6080" y="1580596"/>
            <a:ext cx="762000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64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84C4639-2121-403D-86A2-F851658AB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2740" y="0"/>
            <a:ext cx="5684228" cy="52289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dirty="0"/>
              <a:t>Weather - Data  Consolidation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1ACF1C-6317-42F3-98F7-8BF72713A085}"/>
              </a:ext>
            </a:extLst>
          </p:cNvPr>
          <p:cNvSpPr txBox="1"/>
          <p:nvPr/>
        </p:nvSpPr>
        <p:spPr>
          <a:xfrm>
            <a:off x="97158" y="919835"/>
            <a:ext cx="5327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Stage 3 – label annotation and data consolidation 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3F84852-D964-4408-B984-9370FF5CE8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45410278"/>
              </p:ext>
            </p:extLst>
          </p:nvPr>
        </p:nvGraphicFramePr>
        <p:xfrm>
          <a:off x="291122" y="1289167"/>
          <a:ext cx="4324839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Picture 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1AC26BB7-2165-4A31-A9EA-8BDA5BC27A1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6968" y="1426551"/>
            <a:ext cx="762000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859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0A13E3A-C37B-477E-85CA-99F738B9B200}"/>
              </a:ext>
            </a:extLst>
          </p:cNvPr>
          <p:cNvSpPr txBox="1"/>
          <p:nvPr/>
        </p:nvSpPr>
        <p:spPr>
          <a:xfrm>
            <a:off x="1978269" y="1248508"/>
            <a:ext cx="65414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Tableau cool visuals go here</a:t>
            </a:r>
          </a:p>
          <a:p>
            <a:r>
              <a:rPr lang="en-US" dirty="0"/>
              <a:t>My system is pretty overloaded right now . After we discuss the viability of putting the cool GIFs here , I can generate and dump them here .  </a:t>
            </a:r>
          </a:p>
        </p:txBody>
      </p:sp>
    </p:spTree>
    <p:extLst>
      <p:ext uri="{BB962C8B-B14F-4D97-AF65-F5344CB8AC3E}">
        <p14:creationId xmlns:p14="http://schemas.microsoft.com/office/powerpoint/2010/main" val="1813929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B10C60C-BA52-423A-A526-51B632E83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685" y="92564"/>
            <a:ext cx="8688265" cy="52289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dirty="0"/>
              <a:t>Government policy data – gathering and consolidation</a:t>
            </a:r>
            <a:endParaRPr lang="en-US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33CCE451-9E28-47F8-A9F2-1BB1B7D9C82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89285112"/>
              </p:ext>
            </p:extLst>
          </p:nvPr>
        </p:nvGraphicFramePr>
        <p:xfrm>
          <a:off x="1477818" y="354013"/>
          <a:ext cx="8128000" cy="24576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966B3E8-ECBA-42EC-BC26-C63D75B4A8C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78545"/>
            <a:ext cx="6096000" cy="4179455"/>
          </a:xfrm>
          <a:prstGeom prst="rect">
            <a:avLst/>
          </a:prstGeom>
        </p:spPr>
      </p:pic>
      <p:pic>
        <p:nvPicPr>
          <p:cNvPr id="7" name="Picture 6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86D76ABC-AEE2-46C6-BAA2-08EB29E51A8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3850" y="2864409"/>
            <a:ext cx="3124200" cy="3781425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903E2A8-7C3A-41B9-A571-A802DEC8D8E9}"/>
              </a:ext>
            </a:extLst>
          </p:cNvPr>
          <p:cNvCxnSpPr>
            <a:stCxn id="5" idx="3"/>
            <a:endCxn id="7" idx="1"/>
          </p:cNvCxnSpPr>
          <p:nvPr/>
        </p:nvCxnSpPr>
        <p:spPr>
          <a:xfrm flipV="1">
            <a:off x="6096000" y="4755122"/>
            <a:ext cx="1847850" cy="1315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7466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5DA8CBC-3079-4D4D-BFE9-D8E269EE5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685" y="92564"/>
            <a:ext cx="8688265" cy="52289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dirty="0"/>
              <a:t>Final consolidation </a:t>
            </a:r>
            <a:endParaRPr lang="en-US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13CE428F-8538-4420-83C4-3A7610D504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7081441"/>
              </p:ext>
            </p:extLst>
          </p:nvPr>
        </p:nvGraphicFramePr>
        <p:xfrm>
          <a:off x="4064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00DBFB6A-AEDD-496A-B86F-821A117E65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59924170"/>
              </p:ext>
            </p:extLst>
          </p:nvPr>
        </p:nvGraphicFramePr>
        <p:xfrm>
          <a:off x="0" y="719665"/>
          <a:ext cx="5951415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2559756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3384</TotalTime>
  <Words>615</Words>
  <Application>Microsoft Office PowerPoint</Application>
  <PresentationFormat>Widescreen</PresentationFormat>
  <Paragraphs>115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Ubuntu</vt:lpstr>
      <vt:lpstr>Office Theme</vt:lpstr>
      <vt:lpstr>PowerPoint Presentation</vt:lpstr>
      <vt:lpstr>Electricity - Data gathering</vt:lpstr>
      <vt:lpstr>Electricity , Data Consolidation</vt:lpstr>
      <vt:lpstr>Weather - Data Gathering</vt:lpstr>
      <vt:lpstr>Weather - Data Gathering</vt:lpstr>
      <vt:lpstr>Weather - Data  Consolidation</vt:lpstr>
      <vt:lpstr>PowerPoint Presentation</vt:lpstr>
      <vt:lpstr>Government policy data – gathering and consolidation</vt:lpstr>
      <vt:lpstr>Final consolidation </vt:lpstr>
      <vt:lpstr>How do these two data sources tie in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Saurabh Rao</dc:creator>
  <cp:lastModifiedBy>Saurabh Rao</cp:lastModifiedBy>
  <cp:revision>34</cp:revision>
  <dcterms:created xsi:type="dcterms:W3CDTF">2017-11-25T18:08:17Z</dcterms:created>
  <dcterms:modified xsi:type="dcterms:W3CDTF">2017-11-29T01:04:58Z</dcterms:modified>
</cp:coreProperties>
</file>

<file path=docProps/thumbnail.jpeg>
</file>